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1D674-2D14-43B0-9DAA-6F35E46E7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E7AB9D-E8CB-483E-A45B-72613FBFC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0B3F3-E716-4E8F-BACC-96BBD9DD1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72D-70AB-430A-B1D3-760AA34A85C2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1E871-B393-4356-8A42-5C5CB1F2D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BEE64-72A6-47B4-B821-3840EB286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E7CF-B7CB-424F-9091-49E20242E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18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411D5-328F-4A94-96C8-E0377D42A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7461CF-C484-4BD4-8C5A-251A65ABB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FAA1-9955-4C1A-BC36-01FD5BC0B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72D-70AB-430A-B1D3-760AA34A85C2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C3DAA-EC81-4710-9330-F2E022775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15FC8-E50E-4281-BE49-245B9C9F0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E7CF-B7CB-424F-9091-49E20242E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80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DBDAB4-E4C8-4AF5-B0E5-EB99B74CE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CA3AEC-764F-4F25-8B56-B50F021394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3A8C9-D898-4AFC-B22E-D0802B7C3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72D-70AB-430A-B1D3-760AA34A85C2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9F9B7-1234-4FC7-9ED4-BEAF9EEC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B0F62-5D4D-472C-ACD3-2771476D2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E7CF-B7CB-424F-9091-49E20242E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47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1B015-7D3D-4C35-9036-2C96AC7BD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4B0FE-49E1-45DD-90C0-A4C1B4F9D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CE683-9C9B-482F-9D0D-AD41FF46C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72D-70AB-430A-B1D3-760AA34A85C2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8F4B1-3473-490B-A6E7-C682D6E4E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2FA88-F8A1-4591-9391-3A55FB54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E7CF-B7CB-424F-9091-49E20242E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67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ECEA6-B5D3-4336-9470-4CE8108E4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2BE50-0167-40A9-8284-97719BA6A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423F8-A708-4997-9485-11DAAE86D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72D-70AB-430A-B1D3-760AA34A85C2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067A-EE67-449D-8069-0D16E442C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A302C-3EB1-4BEC-92C4-A47A632ED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E7CF-B7CB-424F-9091-49E20242E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64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DB88D-3366-4401-9503-BFE2D4CC4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712A2-5363-4329-80EE-CDCB8C310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6B3F46-C5EB-4F7B-91F6-00E4BAF24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CB2F7-E3A3-4B10-A345-1A08B19E3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72D-70AB-430A-B1D3-760AA34A85C2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EF7CF-FBB4-4572-9C24-03652C0B9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DFF68-4F85-4899-90C3-8CFD835B7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E7CF-B7CB-424F-9091-49E20242E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255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53C9D-431D-4FCD-B1C2-14D5E3A9F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A0354-3DF0-4163-A491-F9CE2FD2C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761ED6-8EE6-4DE7-A83D-4AFCC3CCC2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000A84-D886-43C1-9B33-2A34165595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E0F2BB-3C3F-441C-91CF-450308128D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B32914-7A08-4256-9935-B60FB3AE9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72D-70AB-430A-B1D3-760AA34A85C2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6FC5C2-245B-46CE-A9C6-F4C720A7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7CE06B-93A1-483F-8A21-9F355C408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E7CF-B7CB-424F-9091-49E20242E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78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19B70-AFBA-46D8-92C7-E37552661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96227A-D609-4220-8801-7A950ABDA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72D-70AB-430A-B1D3-760AA34A85C2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7D9B78-1644-4610-A887-EBB3C5F9B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CA93F3-0CAD-4E2C-B7F5-489577D6A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E7CF-B7CB-424F-9091-49E20242E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04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09A447-4CC5-48E9-A8E2-C175DCD27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72D-70AB-430A-B1D3-760AA34A85C2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630FD2-E2A5-4647-B3A1-F0C8CE9AD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8524C9-8E98-4160-AF1B-1777F9CB5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E7CF-B7CB-424F-9091-49E20242E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22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97C8A-BC6C-4347-A6B2-8ABE3CBA8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E6674-2D62-4F18-8CE0-CF893539B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59D10-F76B-4FF3-97FD-908525750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730B9A-686D-4F75-8BC8-918361EB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72D-70AB-430A-B1D3-760AA34A85C2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40ACB8-9A92-40DD-9C48-E18C65722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DCBA5-DBD0-4214-ABB0-D21FC211A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E7CF-B7CB-424F-9091-49E20242E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11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B7B24-4CEF-416C-9D66-3398C407D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441EF-4859-4388-993B-BE4FEBB4B3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02D965-A02D-4C33-918A-6F3141836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74D6A-3F65-4223-8DC6-5468C0388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72D-70AB-430A-B1D3-760AA34A85C2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5F51F-5E5F-4E10-92E0-E9BA2936B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A06FB-8C40-40DC-97A3-71329D4E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E7CF-B7CB-424F-9091-49E20242E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29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EF4A13-1F4C-4A0E-8A2D-53F3BC962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14E63-0D41-4EAD-AC08-9B4721607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55414-CF30-4C9B-BBBF-6D87C93028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1F72D-70AB-430A-B1D3-760AA34A85C2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CD464-34F8-47DB-8DE7-8D0749B73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54165-0A0B-401F-8A8C-F969E1CD55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1E7CF-B7CB-424F-9091-49E20242E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90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7400CC8-158B-44DA-BBA6-9B3BA11DF014}"/>
              </a:ext>
            </a:extLst>
          </p:cNvPr>
          <p:cNvSpPr/>
          <p:nvPr/>
        </p:nvSpPr>
        <p:spPr>
          <a:xfrm>
            <a:off x="2095607" y="3749757"/>
            <a:ext cx="2422297" cy="2250240"/>
          </a:xfrm>
          <a:custGeom>
            <a:avLst/>
            <a:gdLst>
              <a:gd name="connsiteX0" fmla="*/ 725459 w 2422297"/>
              <a:gd name="connsiteY0" fmla="*/ 1667192 h 2250240"/>
              <a:gd name="connsiteX1" fmla="*/ 1491329 w 2422297"/>
              <a:gd name="connsiteY1" fmla="*/ 2181065 h 2250240"/>
              <a:gd name="connsiteX2" fmla="*/ 1832265 w 2422297"/>
              <a:gd name="connsiteY2" fmla="*/ 2250241 h 2250240"/>
              <a:gd name="connsiteX3" fmla="*/ 2252258 w 2422297"/>
              <a:gd name="connsiteY3" fmla="*/ 590033 h 2250240"/>
              <a:gd name="connsiteX4" fmla="*/ 592050 w 2422297"/>
              <a:gd name="connsiteY4" fmla="*/ 170040 h 2250240"/>
              <a:gd name="connsiteX5" fmla="*/ 147352 w 2422297"/>
              <a:gd name="connsiteY5" fmla="*/ 1785778 h 2250240"/>
              <a:gd name="connsiteX6" fmla="*/ 725459 w 2422297"/>
              <a:gd name="connsiteY6" fmla="*/ 1667192 h 2250240"/>
              <a:gd name="connsiteX7" fmla="*/ 2123789 w 2422297"/>
              <a:gd name="connsiteY7" fmla="*/ 1360844 h 2250240"/>
              <a:gd name="connsiteX8" fmla="*/ 2192965 w 2422297"/>
              <a:gd name="connsiteY8" fmla="*/ 1430019 h 2250240"/>
              <a:gd name="connsiteX9" fmla="*/ 2123789 w 2422297"/>
              <a:gd name="connsiteY9" fmla="*/ 1499195 h 2250240"/>
              <a:gd name="connsiteX10" fmla="*/ 2054614 w 2422297"/>
              <a:gd name="connsiteY10" fmla="*/ 1430019 h 2250240"/>
              <a:gd name="connsiteX11" fmla="*/ 2054614 w 2422297"/>
              <a:gd name="connsiteY11" fmla="*/ 1430019 h 2250240"/>
              <a:gd name="connsiteX12" fmla="*/ 2123789 w 2422297"/>
              <a:gd name="connsiteY12" fmla="*/ 1360844 h 2250240"/>
              <a:gd name="connsiteX13" fmla="*/ 1802618 w 2422297"/>
              <a:gd name="connsiteY13" fmla="*/ 609798 h 2250240"/>
              <a:gd name="connsiteX14" fmla="*/ 1871793 w 2422297"/>
              <a:gd name="connsiteY14" fmla="*/ 678973 h 2250240"/>
              <a:gd name="connsiteX15" fmla="*/ 1802618 w 2422297"/>
              <a:gd name="connsiteY15" fmla="*/ 748148 h 2250240"/>
              <a:gd name="connsiteX16" fmla="*/ 1733443 w 2422297"/>
              <a:gd name="connsiteY16" fmla="*/ 678973 h 2250240"/>
              <a:gd name="connsiteX17" fmla="*/ 1802618 w 2422297"/>
              <a:gd name="connsiteY17" fmla="*/ 609798 h 2250240"/>
              <a:gd name="connsiteX18" fmla="*/ 1659326 w 2422297"/>
              <a:gd name="connsiteY18" fmla="*/ 1024850 h 2250240"/>
              <a:gd name="connsiteX19" fmla="*/ 1768030 w 2422297"/>
              <a:gd name="connsiteY19" fmla="*/ 1133554 h 2250240"/>
              <a:gd name="connsiteX20" fmla="*/ 1659326 w 2422297"/>
              <a:gd name="connsiteY20" fmla="*/ 1242258 h 2250240"/>
              <a:gd name="connsiteX21" fmla="*/ 1550622 w 2422297"/>
              <a:gd name="connsiteY21" fmla="*/ 1133554 h 2250240"/>
              <a:gd name="connsiteX22" fmla="*/ 1550622 w 2422297"/>
              <a:gd name="connsiteY22" fmla="*/ 1133554 h 2250240"/>
              <a:gd name="connsiteX23" fmla="*/ 1659326 w 2422297"/>
              <a:gd name="connsiteY23" fmla="*/ 1024850 h 2250240"/>
              <a:gd name="connsiteX24" fmla="*/ 1659326 w 2422297"/>
              <a:gd name="connsiteY24" fmla="*/ 1785778 h 2250240"/>
              <a:gd name="connsiteX25" fmla="*/ 1481447 w 2422297"/>
              <a:gd name="connsiteY25" fmla="*/ 1963658 h 2250240"/>
              <a:gd name="connsiteX26" fmla="*/ 1303568 w 2422297"/>
              <a:gd name="connsiteY26" fmla="*/ 1785778 h 2250240"/>
              <a:gd name="connsiteX27" fmla="*/ 1481447 w 2422297"/>
              <a:gd name="connsiteY27" fmla="*/ 1607899 h 2250240"/>
              <a:gd name="connsiteX28" fmla="*/ 1481447 w 2422297"/>
              <a:gd name="connsiteY28" fmla="*/ 1607899 h 2250240"/>
              <a:gd name="connsiteX29" fmla="*/ 1659326 w 2422297"/>
              <a:gd name="connsiteY29" fmla="*/ 1785778 h 2250240"/>
              <a:gd name="connsiteX30" fmla="*/ 1259098 w 2422297"/>
              <a:gd name="connsiteY30" fmla="*/ 377566 h 2250240"/>
              <a:gd name="connsiteX31" fmla="*/ 1367802 w 2422297"/>
              <a:gd name="connsiteY31" fmla="*/ 486270 h 2250240"/>
              <a:gd name="connsiteX32" fmla="*/ 1259098 w 2422297"/>
              <a:gd name="connsiteY32" fmla="*/ 594974 h 2250240"/>
              <a:gd name="connsiteX33" fmla="*/ 1150393 w 2422297"/>
              <a:gd name="connsiteY33" fmla="*/ 486270 h 2250240"/>
              <a:gd name="connsiteX34" fmla="*/ 1150393 w 2422297"/>
              <a:gd name="connsiteY34" fmla="*/ 486270 h 2250240"/>
              <a:gd name="connsiteX35" fmla="*/ 1259098 w 2422297"/>
              <a:gd name="connsiteY35" fmla="*/ 377566 h 2250240"/>
              <a:gd name="connsiteX36" fmla="*/ 1091100 w 2422297"/>
              <a:gd name="connsiteY36" fmla="*/ 1168141 h 2250240"/>
              <a:gd name="connsiteX37" fmla="*/ 1160276 w 2422297"/>
              <a:gd name="connsiteY37" fmla="*/ 1237317 h 2250240"/>
              <a:gd name="connsiteX38" fmla="*/ 1091100 w 2422297"/>
              <a:gd name="connsiteY38" fmla="*/ 1306492 h 2250240"/>
              <a:gd name="connsiteX39" fmla="*/ 1021925 w 2422297"/>
              <a:gd name="connsiteY39" fmla="*/ 1237317 h 2250240"/>
              <a:gd name="connsiteX40" fmla="*/ 1091100 w 2422297"/>
              <a:gd name="connsiteY40" fmla="*/ 1168141 h 2250240"/>
              <a:gd name="connsiteX41" fmla="*/ 626638 w 2422297"/>
              <a:gd name="connsiteY41" fmla="*/ 644385 h 2250240"/>
              <a:gd name="connsiteX42" fmla="*/ 804517 w 2422297"/>
              <a:gd name="connsiteY42" fmla="*/ 822265 h 2250240"/>
              <a:gd name="connsiteX43" fmla="*/ 626638 w 2422297"/>
              <a:gd name="connsiteY43" fmla="*/ 1000144 h 2250240"/>
              <a:gd name="connsiteX44" fmla="*/ 448758 w 2422297"/>
              <a:gd name="connsiteY44" fmla="*/ 822265 h 2250240"/>
              <a:gd name="connsiteX45" fmla="*/ 448758 w 2422297"/>
              <a:gd name="connsiteY45" fmla="*/ 822265 h 2250240"/>
              <a:gd name="connsiteX46" fmla="*/ 626638 w 2422297"/>
              <a:gd name="connsiteY46" fmla="*/ 644385 h 2250240"/>
              <a:gd name="connsiteX47" fmla="*/ 448758 w 2422297"/>
              <a:gd name="connsiteY47" fmla="*/ 1360844 h 2250240"/>
              <a:gd name="connsiteX48" fmla="*/ 557462 w 2422297"/>
              <a:gd name="connsiteY48" fmla="*/ 1469548 h 2250240"/>
              <a:gd name="connsiteX49" fmla="*/ 448758 w 2422297"/>
              <a:gd name="connsiteY49" fmla="*/ 1578252 h 2250240"/>
              <a:gd name="connsiteX50" fmla="*/ 340054 w 2422297"/>
              <a:gd name="connsiteY50" fmla="*/ 1469548 h 2250240"/>
              <a:gd name="connsiteX51" fmla="*/ 340054 w 2422297"/>
              <a:gd name="connsiteY51" fmla="*/ 1469548 h 2250240"/>
              <a:gd name="connsiteX52" fmla="*/ 448758 w 2422297"/>
              <a:gd name="connsiteY52" fmla="*/ 1360844 h 2250240"/>
              <a:gd name="connsiteX53" fmla="*/ 448758 w 2422297"/>
              <a:gd name="connsiteY53" fmla="*/ 1360844 h 225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422297" h="2250240">
                <a:moveTo>
                  <a:pt x="725459" y="1667192"/>
                </a:moveTo>
                <a:lnTo>
                  <a:pt x="1491329" y="2181065"/>
                </a:lnTo>
                <a:lnTo>
                  <a:pt x="1832265" y="2250241"/>
                </a:lnTo>
                <a:cubicBezTo>
                  <a:pt x="2405431" y="1909305"/>
                  <a:pt x="2593193" y="1163200"/>
                  <a:pt x="2252258" y="590033"/>
                </a:cubicBezTo>
                <a:cubicBezTo>
                  <a:pt x="1911322" y="16866"/>
                  <a:pt x="1165217" y="-170895"/>
                  <a:pt x="592050" y="170040"/>
                </a:cubicBezTo>
                <a:cubicBezTo>
                  <a:pt x="33706" y="501094"/>
                  <a:pt x="-163938" y="1217552"/>
                  <a:pt x="147352" y="1785778"/>
                </a:cubicBezTo>
                <a:lnTo>
                  <a:pt x="725459" y="1667192"/>
                </a:lnTo>
                <a:close/>
                <a:moveTo>
                  <a:pt x="2123789" y="1360844"/>
                </a:moveTo>
                <a:cubicBezTo>
                  <a:pt x="2163318" y="1360844"/>
                  <a:pt x="2192965" y="1390491"/>
                  <a:pt x="2192965" y="1430019"/>
                </a:cubicBezTo>
                <a:cubicBezTo>
                  <a:pt x="2192965" y="1469548"/>
                  <a:pt x="2163318" y="1499195"/>
                  <a:pt x="2123789" y="1499195"/>
                </a:cubicBezTo>
                <a:cubicBezTo>
                  <a:pt x="2084260" y="1499195"/>
                  <a:pt x="2054614" y="1469548"/>
                  <a:pt x="2054614" y="1430019"/>
                </a:cubicBezTo>
                <a:cubicBezTo>
                  <a:pt x="2054614" y="1430019"/>
                  <a:pt x="2054614" y="1430019"/>
                  <a:pt x="2054614" y="1430019"/>
                </a:cubicBezTo>
                <a:cubicBezTo>
                  <a:pt x="2049673" y="1390491"/>
                  <a:pt x="2084260" y="1360844"/>
                  <a:pt x="2123789" y="1360844"/>
                </a:cubicBezTo>
                <a:close/>
                <a:moveTo>
                  <a:pt x="1802618" y="609798"/>
                </a:moveTo>
                <a:cubicBezTo>
                  <a:pt x="1842147" y="609798"/>
                  <a:pt x="1871793" y="639444"/>
                  <a:pt x="1871793" y="678973"/>
                </a:cubicBezTo>
                <a:cubicBezTo>
                  <a:pt x="1871793" y="718502"/>
                  <a:pt x="1842147" y="748148"/>
                  <a:pt x="1802618" y="748148"/>
                </a:cubicBezTo>
                <a:cubicBezTo>
                  <a:pt x="1763089" y="748148"/>
                  <a:pt x="1733443" y="718502"/>
                  <a:pt x="1733443" y="678973"/>
                </a:cubicBezTo>
                <a:cubicBezTo>
                  <a:pt x="1728502" y="644385"/>
                  <a:pt x="1763089" y="609798"/>
                  <a:pt x="1802618" y="609798"/>
                </a:cubicBezTo>
                <a:close/>
                <a:moveTo>
                  <a:pt x="1659326" y="1024850"/>
                </a:moveTo>
                <a:cubicBezTo>
                  <a:pt x="1718619" y="1024850"/>
                  <a:pt x="1768030" y="1074260"/>
                  <a:pt x="1768030" y="1133554"/>
                </a:cubicBezTo>
                <a:cubicBezTo>
                  <a:pt x="1768030" y="1192847"/>
                  <a:pt x="1718619" y="1242258"/>
                  <a:pt x="1659326" y="1242258"/>
                </a:cubicBezTo>
                <a:cubicBezTo>
                  <a:pt x="1600033" y="1242258"/>
                  <a:pt x="1550622" y="1192847"/>
                  <a:pt x="1550622" y="1133554"/>
                </a:cubicBezTo>
                <a:cubicBezTo>
                  <a:pt x="1550622" y="1133554"/>
                  <a:pt x="1550622" y="1133554"/>
                  <a:pt x="1550622" y="1133554"/>
                </a:cubicBezTo>
                <a:cubicBezTo>
                  <a:pt x="1550622" y="1074260"/>
                  <a:pt x="1600033" y="1024850"/>
                  <a:pt x="1659326" y="1024850"/>
                </a:cubicBezTo>
                <a:close/>
                <a:moveTo>
                  <a:pt x="1659326" y="1785778"/>
                </a:moveTo>
                <a:cubicBezTo>
                  <a:pt x="1659326" y="1884600"/>
                  <a:pt x="1580269" y="1963658"/>
                  <a:pt x="1481447" y="1963658"/>
                </a:cubicBezTo>
                <a:cubicBezTo>
                  <a:pt x="1382625" y="1963658"/>
                  <a:pt x="1303568" y="1884600"/>
                  <a:pt x="1303568" y="1785778"/>
                </a:cubicBezTo>
                <a:cubicBezTo>
                  <a:pt x="1303568" y="1686956"/>
                  <a:pt x="1382625" y="1607899"/>
                  <a:pt x="1481447" y="1607899"/>
                </a:cubicBezTo>
                <a:lnTo>
                  <a:pt x="1481447" y="1607899"/>
                </a:lnTo>
                <a:cubicBezTo>
                  <a:pt x="1580269" y="1607899"/>
                  <a:pt x="1659326" y="1686956"/>
                  <a:pt x="1659326" y="1785778"/>
                </a:cubicBezTo>
                <a:close/>
                <a:moveTo>
                  <a:pt x="1259098" y="377566"/>
                </a:moveTo>
                <a:cubicBezTo>
                  <a:pt x="1318391" y="377566"/>
                  <a:pt x="1367802" y="426977"/>
                  <a:pt x="1367802" y="486270"/>
                </a:cubicBezTo>
                <a:cubicBezTo>
                  <a:pt x="1367802" y="545563"/>
                  <a:pt x="1318391" y="594974"/>
                  <a:pt x="1259098" y="594974"/>
                </a:cubicBezTo>
                <a:cubicBezTo>
                  <a:pt x="1199804" y="594974"/>
                  <a:pt x="1150393" y="545563"/>
                  <a:pt x="1150393" y="486270"/>
                </a:cubicBezTo>
                <a:cubicBezTo>
                  <a:pt x="1150393" y="486270"/>
                  <a:pt x="1150393" y="486270"/>
                  <a:pt x="1150393" y="486270"/>
                </a:cubicBezTo>
                <a:cubicBezTo>
                  <a:pt x="1150393" y="426977"/>
                  <a:pt x="1199804" y="377566"/>
                  <a:pt x="1259098" y="377566"/>
                </a:cubicBezTo>
                <a:close/>
                <a:moveTo>
                  <a:pt x="1091100" y="1168141"/>
                </a:moveTo>
                <a:cubicBezTo>
                  <a:pt x="1130629" y="1168141"/>
                  <a:pt x="1160276" y="1197788"/>
                  <a:pt x="1160276" y="1237317"/>
                </a:cubicBezTo>
                <a:cubicBezTo>
                  <a:pt x="1160276" y="1276845"/>
                  <a:pt x="1130629" y="1306492"/>
                  <a:pt x="1091100" y="1306492"/>
                </a:cubicBezTo>
                <a:cubicBezTo>
                  <a:pt x="1051572" y="1306492"/>
                  <a:pt x="1021925" y="1276845"/>
                  <a:pt x="1021925" y="1237317"/>
                </a:cubicBezTo>
                <a:cubicBezTo>
                  <a:pt x="1016984" y="1202729"/>
                  <a:pt x="1051572" y="1168141"/>
                  <a:pt x="1091100" y="1168141"/>
                </a:cubicBezTo>
                <a:close/>
                <a:moveTo>
                  <a:pt x="626638" y="644385"/>
                </a:moveTo>
                <a:cubicBezTo>
                  <a:pt x="725459" y="644385"/>
                  <a:pt x="804517" y="723443"/>
                  <a:pt x="804517" y="822265"/>
                </a:cubicBezTo>
                <a:cubicBezTo>
                  <a:pt x="804517" y="921087"/>
                  <a:pt x="725459" y="1000144"/>
                  <a:pt x="626638" y="1000144"/>
                </a:cubicBezTo>
                <a:cubicBezTo>
                  <a:pt x="527816" y="1000144"/>
                  <a:pt x="448758" y="921087"/>
                  <a:pt x="448758" y="822265"/>
                </a:cubicBezTo>
                <a:cubicBezTo>
                  <a:pt x="448758" y="822265"/>
                  <a:pt x="448758" y="822265"/>
                  <a:pt x="448758" y="822265"/>
                </a:cubicBezTo>
                <a:cubicBezTo>
                  <a:pt x="448758" y="728384"/>
                  <a:pt x="527816" y="644385"/>
                  <a:pt x="626638" y="644385"/>
                </a:cubicBezTo>
                <a:close/>
                <a:moveTo>
                  <a:pt x="448758" y="1360844"/>
                </a:moveTo>
                <a:cubicBezTo>
                  <a:pt x="508051" y="1360844"/>
                  <a:pt x="557462" y="1410255"/>
                  <a:pt x="557462" y="1469548"/>
                </a:cubicBezTo>
                <a:cubicBezTo>
                  <a:pt x="557462" y="1528841"/>
                  <a:pt x="508051" y="1578252"/>
                  <a:pt x="448758" y="1578252"/>
                </a:cubicBezTo>
                <a:cubicBezTo>
                  <a:pt x="389465" y="1578252"/>
                  <a:pt x="340054" y="1528841"/>
                  <a:pt x="340054" y="1469548"/>
                </a:cubicBezTo>
                <a:cubicBezTo>
                  <a:pt x="340054" y="1469548"/>
                  <a:pt x="340054" y="1469548"/>
                  <a:pt x="340054" y="1469548"/>
                </a:cubicBezTo>
                <a:cubicBezTo>
                  <a:pt x="340054" y="1405314"/>
                  <a:pt x="389465" y="1360844"/>
                  <a:pt x="448758" y="1360844"/>
                </a:cubicBezTo>
                <a:lnTo>
                  <a:pt x="448758" y="1360844"/>
                </a:lnTo>
                <a:close/>
              </a:path>
            </a:pathLst>
          </a:custGeom>
          <a:solidFill>
            <a:srgbClr val="000000"/>
          </a:solidFill>
          <a:ln w="49411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11CFBB43-7F4C-4C19-A6D6-473F55D40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447940"/>
              </p:ext>
            </p:extLst>
          </p:nvPr>
        </p:nvGraphicFramePr>
        <p:xfrm>
          <a:off x="3838224" y="619804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465285307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340827014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037445574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75400978"/>
                    </a:ext>
                  </a:extLst>
                </a:gridCol>
              </a:tblGrid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Honesty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Loyalty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Humour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Diversity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974174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Knowledge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Fitness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Security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Fairness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873410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Respect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Empathy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Trust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Creativity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456782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Courage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Success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Recognition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Health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029162"/>
                  </a:ext>
                </a:extLst>
              </a:tr>
            </a:tbl>
          </a:graphicData>
        </a:graphic>
      </p:graphicFrame>
      <p:pic>
        <p:nvPicPr>
          <p:cNvPr id="7" name="Graphic 6" descr="Space Saucer with solid fill">
            <a:extLst>
              <a:ext uri="{FF2B5EF4-FFF2-40B4-BE49-F238E27FC236}">
                <a16:creationId xmlns:a16="http://schemas.microsoft.com/office/drawing/2014/main" id="{DC9D321C-65AB-4ED7-B52C-D7151467BF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63125" y="302400"/>
            <a:ext cx="1469250" cy="146925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AE161D9-31E2-4C94-87BD-10112204CE71}"/>
              </a:ext>
            </a:extLst>
          </p:cNvPr>
          <p:cNvSpPr/>
          <p:nvPr/>
        </p:nvSpPr>
        <p:spPr>
          <a:xfrm>
            <a:off x="716160" y="3104517"/>
            <a:ext cx="1284684" cy="1284684"/>
          </a:xfrm>
          <a:custGeom>
            <a:avLst/>
            <a:gdLst>
              <a:gd name="connsiteX0" fmla="*/ 642342 w 1284684"/>
              <a:gd name="connsiteY0" fmla="*/ 0 h 1284684"/>
              <a:gd name="connsiteX1" fmla="*/ 0 w 1284684"/>
              <a:gd name="connsiteY1" fmla="*/ 642342 h 1284684"/>
              <a:gd name="connsiteX2" fmla="*/ 642342 w 1284684"/>
              <a:gd name="connsiteY2" fmla="*/ 1284684 h 1284684"/>
              <a:gd name="connsiteX3" fmla="*/ 1284684 w 1284684"/>
              <a:gd name="connsiteY3" fmla="*/ 642342 h 1284684"/>
              <a:gd name="connsiteX4" fmla="*/ 642342 w 1284684"/>
              <a:gd name="connsiteY4" fmla="*/ 0 h 1284684"/>
              <a:gd name="connsiteX5" fmla="*/ 711518 w 1284684"/>
              <a:gd name="connsiteY5" fmla="*/ 1101864 h 1284684"/>
              <a:gd name="connsiteX6" fmla="*/ 751046 w 1284684"/>
              <a:gd name="connsiteY6" fmla="*/ 1062335 h 1284684"/>
              <a:gd name="connsiteX7" fmla="*/ 790575 w 1284684"/>
              <a:gd name="connsiteY7" fmla="*/ 1101864 h 1284684"/>
              <a:gd name="connsiteX8" fmla="*/ 751046 w 1284684"/>
              <a:gd name="connsiteY8" fmla="*/ 1141393 h 1284684"/>
              <a:gd name="connsiteX9" fmla="*/ 751046 w 1284684"/>
              <a:gd name="connsiteY9" fmla="*/ 1141393 h 1284684"/>
              <a:gd name="connsiteX10" fmla="*/ 711518 w 1284684"/>
              <a:gd name="connsiteY10" fmla="*/ 1101864 h 1284684"/>
              <a:gd name="connsiteX11" fmla="*/ 1017865 w 1284684"/>
              <a:gd name="connsiteY11" fmla="*/ 953631 h 1284684"/>
              <a:gd name="connsiteX12" fmla="*/ 785634 w 1284684"/>
              <a:gd name="connsiteY12" fmla="*/ 978337 h 1284684"/>
              <a:gd name="connsiteX13" fmla="*/ 459522 w 1284684"/>
              <a:gd name="connsiteY13" fmla="*/ 1012924 h 1284684"/>
              <a:gd name="connsiteX14" fmla="*/ 182821 w 1284684"/>
              <a:gd name="connsiteY14" fmla="*/ 978337 h 1284684"/>
              <a:gd name="connsiteX15" fmla="*/ 128468 w 1284684"/>
              <a:gd name="connsiteY15" fmla="*/ 889397 h 1284684"/>
              <a:gd name="connsiteX16" fmla="*/ 172938 w 1284684"/>
              <a:gd name="connsiteY16" fmla="*/ 899279 h 1284684"/>
              <a:gd name="connsiteX17" fmla="*/ 459522 w 1284684"/>
              <a:gd name="connsiteY17" fmla="*/ 938808 h 1284684"/>
              <a:gd name="connsiteX18" fmla="*/ 770811 w 1284684"/>
              <a:gd name="connsiteY18" fmla="*/ 909161 h 1284684"/>
              <a:gd name="connsiteX19" fmla="*/ 1017865 w 1284684"/>
              <a:gd name="connsiteY19" fmla="*/ 884456 h 1284684"/>
              <a:gd name="connsiteX20" fmla="*/ 1156216 w 1284684"/>
              <a:gd name="connsiteY20" fmla="*/ 889397 h 1284684"/>
              <a:gd name="connsiteX21" fmla="*/ 1116687 w 1284684"/>
              <a:gd name="connsiteY21" fmla="*/ 963513 h 1284684"/>
              <a:gd name="connsiteX22" fmla="*/ 1017865 w 1284684"/>
              <a:gd name="connsiteY22" fmla="*/ 953631 h 1284684"/>
              <a:gd name="connsiteX23" fmla="*/ 1017865 w 1284684"/>
              <a:gd name="connsiteY23" fmla="*/ 953631 h 1284684"/>
              <a:gd name="connsiteX24" fmla="*/ 592931 w 1284684"/>
              <a:gd name="connsiteY24" fmla="*/ 163056 h 1284684"/>
              <a:gd name="connsiteX25" fmla="*/ 553403 w 1284684"/>
              <a:gd name="connsiteY25" fmla="*/ 202585 h 1284684"/>
              <a:gd name="connsiteX26" fmla="*/ 513874 w 1284684"/>
              <a:gd name="connsiteY26" fmla="*/ 163056 h 1284684"/>
              <a:gd name="connsiteX27" fmla="*/ 553403 w 1284684"/>
              <a:gd name="connsiteY27" fmla="*/ 123527 h 1284684"/>
              <a:gd name="connsiteX28" fmla="*/ 553403 w 1284684"/>
              <a:gd name="connsiteY28" fmla="*/ 123527 h 1284684"/>
              <a:gd name="connsiteX29" fmla="*/ 592931 w 1284684"/>
              <a:gd name="connsiteY29" fmla="*/ 163056 h 1284684"/>
              <a:gd name="connsiteX30" fmla="*/ 592931 w 1284684"/>
              <a:gd name="connsiteY30" fmla="*/ 163056 h 1284684"/>
              <a:gd name="connsiteX31" fmla="*/ 622578 w 1284684"/>
              <a:gd name="connsiteY31" fmla="*/ 261878 h 1284684"/>
              <a:gd name="connsiteX32" fmla="*/ 1042571 w 1284684"/>
              <a:gd name="connsiteY32" fmla="*/ 242114 h 1284684"/>
              <a:gd name="connsiteX33" fmla="*/ 1087041 w 1284684"/>
              <a:gd name="connsiteY33" fmla="*/ 291525 h 1284684"/>
              <a:gd name="connsiteX34" fmla="*/ 617637 w 1284684"/>
              <a:gd name="connsiteY34" fmla="*/ 316230 h 1284684"/>
              <a:gd name="connsiteX35" fmla="*/ 187762 w 1284684"/>
              <a:gd name="connsiteY35" fmla="*/ 296466 h 1284684"/>
              <a:gd name="connsiteX36" fmla="*/ 232231 w 1284684"/>
              <a:gd name="connsiteY36" fmla="*/ 242114 h 1284684"/>
              <a:gd name="connsiteX37" fmla="*/ 622578 w 1284684"/>
              <a:gd name="connsiteY37" fmla="*/ 261878 h 1284684"/>
              <a:gd name="connsiteX38" fmla="*/ 622578 w 1284684"/>
              <a:gd name="connsiteY38" fmla="*/ 261878 h 1284684"/>
              <a:gd name="connsiteX39" fmla="*/ 1007983 w 1284684"/>
              <a:gd name="connsiteY39" fmla="*/ 410111 h 1284684"/>
              <a:gd name="connsiteX40" fmla="*/ 968454 w 1284684"/>
              <a:gd name="connsiteY40" fmla="*/ 449640 h 1284684"/>
              <a:gd name="connsiteX41" fmla="*/ 928926 w 1284684"/>
              <a:gd name="connsiteY41" fmla="*/ 410111 h 1284684"/>
              <a:gd name="connsiteX42" fmla="*/ 968454 w 1284684"/>
              <a:gd name="connsiteY42" fmla="*/ 370582 h 1284684"/>
              <a:gd name="connsiteX43" fmla="*/ 968454 w 1284684"/>
              <a:gd name="connsiteY43" fmla="*/ 370582 h 1284684"/>
              <a:gd name="connsiteX44" fmla="*/ 1007983 w 1284684"/>
              <a:gd name="connsiteY44" fmla="*/ 410111 h 1284684"/>
              <a:gd name="connsiteX45" fmla="*/ 1007983 w 1284684"/>
              <a:gd name="connsiteY45" fmla="*/ 410111 h 1284684"/>
              <a:gd name="connsiteX46" fmla="*/ 1007983 w 1284684"/>
              <a:gd name="connsiteY46" fmla="*/ 410111 h 1284684"/>
              <a:gd name="connsiteX47" fmla="*/ 212467 w 1284684"/>
              <a:gd name="connsiteY47" fmla="*/ 558344 h 1284684"/>
              <a:gd name="connsiteX48" fmla="*/ 543520 w 1284684"/>
              <a:gd name="connsiteY48" fmla="*/ 528697 h 1284684"/>
              <a:gd name="connsiteX49" fmla="*/ 805398 w 1284684"/>
              <a:gd name="connsiteY49" fmla="*/ 503992 h 1284684"/>
              <a:gd name="connsiteX50" fmla="*/ 1195745 w 1284684"/>
              <a:gd name="connsiteY50" fmla="*/ 553403 h 1284684"/>
              <a:gd name="connsiteX51" fmla="*/ 1205627 w 1284684"/>
              <a:gd name="connsiteY51" fmla="*/ 632460 h 1284684"/>
              <a:gd name="connsiteX52" fmla="*/ 805398 w 1284684"/>
              <a:gd name="connsiteY52" fmla="*/ 583049 h 1284684"/>
              <a:gd name="connsiteX53" fmla="*/ 553403 w 1284684"/>
              <a:gd name="connsiteY53" fmla="*/ 607755 h 1284684"/>
              <a:gd name="connsiteX54" fmla="*/ 207526 w 1284684"/>
              <a:gd name="connsiteY54" fmla="*/ 642342 h 1284684"/>
              <a:gd name="connsiteX55" fmla="*/ 69175 w 1284684"/>
              <a:gd name="connsiteY55" fmla="*/ 632460 h 1284684"/>
              <a:gd name="connsiteX56" fmla="*/ 79058 w 1284684"/>
              <a:gd name="connsiteY56" fmla="*/ 558344 h 1284684"/>
              <a:gd name="connsiteX57" fmla="*/ 212467 w 1284684"/>
              <a:gd name="connsiteY57" fmla="*/ 558344 h 1284684"/>
              <a:gd name="connsiteX58" fmla="*/ 563285 w 1284684"/>
              <a:gd name="connsiteY58" fmla="*/ 775752 h 1284684"/>
              <a:gd name="connsiteX59" fmla="*/ 484227 w 1284684"/>
              <a:gd name="connsiteY59" fmla="*/ 854809 h 1284684"/>
              <a:gd name="connsiteX60" fmla="*/ 405170 w 1284684"/>
              <a:gd name="connsiteY60" fmla="*/ 775752 h 1284684"/>
              <a:gd name="connsiteX61" fmla="*/ 484227 w 1284684"/>
              <a:gd name="connsiteY61" fmla="*/ 696694 h 1284684"/>
              <a:gd name="connsiteX62" fmla="*/ 484227 w 1284684"/>
              <a:gd name="connsiteY62" fmla="*/ 696694 h 1284684"/>
              <a:gd name="connsiteX63" fmla="*/ 563285 w 1284684"/>
              <a:gd name="connsiteY63" fmla="*/ 775752 h 128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284684" h="1284684">
                <a:moveTo>
                  <a:pt x="642342" y="0"/>
                </a:moveTo>
                <a:cubicBezTo>
                  <a:pt x="286583" y="0"/>
                  <a:pt x="0" y="286583"/>
                  <a:pt x="0" y="642342"/>
                </a:cubicBezTo>
                <a:cubicBezTo>
                  <a:pt x="0" y="998101"/>
                  <a:pt x="286583" y="1284684"/>
                  <a:pt x="642342" y="1284684"/>
                </a:cubicBezTo>
                <a:cubicBezTo>
                  <a:pt x="998101" y="1284684"/>
                  <a:pt x="1284684" y="998101"/>
                  <a:pt x="1284684" y="642342"/>
                </a:cubicBezTo>
                <a:cubicBezTo>
                  <a:pt x="1284684" y="286583"/>
                  <a:pt x="998101" y="0"/>
                  <a:pt x="642342" y="0"/>
                </a:cubicBezTo>
                <a:close/>
                <a:moveTo>
                  <a:pt x="711518" y="1101864"/>
                </a:moveTo>
                <a:cubicBezTo>
                  <a:pt x="711518" y="1082100"/>
                  <a:pt x="726341" y="1062335"/>
                  <a:pt x="751046" y="1062335"/>
                </a:cubicBezTo>
                <a:cubicBezTo>
                  <a:pt x="770811" y="1062335"/>
                  <a:pt x="790575" y="1077158"/>
                  <a:pt x="790575" y="1101864"/>
                </a:cubicBezTo>
                <a:cubicBezTo>
                  <a:pt x="790575" y="1121628"/>
                  <a:pt x="775752" y="1141393"/>
                  <a:pt x="751046" y="1141393"/>
                </a:cubicBezTo>
                <a:cubicBezTo>
                  <a:pt x="751046" y="1141393"/>
                  <a:pt x="751046" y="1141393"/>
                  <a:pt x="751046" y="1141393"/>
                </a:cubicBezTo>
                <a:cubicBezTo>
                  <a:pt x="726341" y="1141393"/>
                  <a:pt x="711518" y="1126569"/>
                  <a:pt x="711518" y="1101864"/>
                </a:cubicBezTo>
                <a:close/>
                <a:moveTo>
                  <a:pt x="1017865" y="953631"/>
                </a:moveTo>
                <a:cubicBezTo>
                  <a:pt x="938808" y="953631"/>
                  <a:pt x="859750" y="963513"/>
                  <a:pt x="785634" y="978337"/>
                </a:cubicBezTo>
                <a:cubicBezTo>
                  <a:pt x="676930" y="998101"/>
                  <a:pt x="568226" y="1012924"/>
                  <a:pt x="459522" y="1012924"/>
                </a:cubicBezTo>
                <a:cubicBezTo>
                  <a:pt x="365641" y="1007983"/>
                  <a:pt x="276701" y="998101"/>
                  <a:pt x="182821" y="978337"/>
                </a:cubicBezTo>
                <a:cubicBezTo>
                  <a:pt x="163056" y="948690"/>
                  <a:pt x="143292" y="919043"/>
                  <a:pt x="128468" y="889397"/>
                </a:cubicBezTo>
                <a:lnTo>
                  <a:pt x="172938" y="899279"/>
                </a:lnTo>
                <a:cubicBezTo>
                  <a:pt x="266819" y="923985"/>
                  <a:pt x="360700" y="933867"/>
                  <a:pt x="459522" y="938808"/>
                </a:cubicBezTo>
                <a:cubicBezTo>
                  <a:pt x="563285" y="938808"/>
                  <a:pt x="667048" y="928926"/>
                  <a:pt x="770811" y="909161"/>
                </a:cubicBezTo>
                <a:cubicBezTo>
                  <a:pt x="849868" y="889397"/>
                  <a:pt x="933867" y="884456"/>
                  <a:pt x="1017865" y="884456"/>
                </a:cubicBezTo>
                <a:cubicBezTo>
                  <a:pt x="1062335" y="884456"/>
                  <a:pt x="1111746" y="889397"/>
                  <a:pt x="1156216" y="889397"/>
                </a:cubicBezTo>
                <a:cubicBezTo>
                  <a:pt x="1146334" y="914102"/>
                  <a:pt x="1131511" y="938808"/>
                  <a:pt x="1116687" y="963513"/>
                </a:cubicBezTo>
                <a:cubicBezTo>
                  <a:pt x="1082100" y="953631"/>
                  <a:pt x="1047512" y="953631"/>
                  <a:pt x="1017865" y="953631"/>
                </a:cubicBezTo>
                <a:lnTo>
                  <a:pt x="1017865" y="953631"/>
                </a:lnTo>
                <a:close/>
                <a:moveTo>
                  <a:pt x="592931" y="163056"/>
                </a:moveTo>
                <a:cubicBezTo>
                  <a:pt x="592931" y="182821"/>
                  <a:pt x="578108" y="202585"/>
                  <a:pt x="553403" y="202585"/>
                </a:cubicBezTo>
                <a:cubicBezTo>
                  <a:pt x="533638" y="202585"/>
                  <a:pt x="513874" y="187762"/>
                  <a:pt x="513874" y="163056"/>
                </a:cubicBezTo>
                <a:cubicBezTo>
                  <a:pt x="513874" y="143292"/>
                  <a:pt x="528697" y="123527"/>
                  <a:pt x="553403" y="123527"/>
                </a:cubicBezTo>
                <a:lnTo>
                  <a:pt x="553403" y="123527"/>
                </a:lnTo>
                <a:cubicBezTo>
                  <a:pt x="573167" y="123527"/>
                  <a:pt x="592931" y="138351"/>
                  <a:pt x="592931" y="163056"/>
                </a:cubicBezTo>
                <a:lnTo>
                  <a:pt x="592931" y="163056"/>
                </a:lnTo>
                <a:close/>
                <a:moveTo>
                  <a:pt x="622578" y="261878"/>
                </a:moveTo>
                <a:cubicBezTo>
                  <a:pt x="765870" y="261878"/>
                  <a:pt x="904220" y="256937"/>
                  <a:pt x="1042571" y="242114"/>
                </a:cubicBezTo>
                <a:cubicBezTo>
                  <a:pt x="1057394" y="256937"/>
                  <a:pt x="1072217" y="276701"/>
                  <a:pt x="1087041" y="291525"/>
                </a:cubicBezTo>
                <a:cubicBezTo>
                  <a:pt x="933867" y="306348"/>
                  <a:pt x="775752" y="316230"/>
                  <a:pt x="617637" y="316230"/>
                </a:cubicBezTo>
                <a:cubicBezTo>
                  <a:pt x="578108" y="316230"/>
                  <a:pt x="375523" y="316230"/>
                  <a:pt x="187762" y="296466"/>
                </a:cubicBezTo>
                <a:cubicBezTo>
                  <a:pt x="202585" y="276701"/>
                  <a:pt x="217408" y="261878"/>
                  <a:pt x="232231" y="242114"/>
                </a:cubicBezTo>
                <a:cubicBezTo>
                  <a:pt x="345877" y="256937"/>
                  <a:pt x="474345" y="261878"/>
                  <a:pt x="622578" y="261878"/>
                </a:cubicBezTo>
                <a:lnTo>
                  <a:pt x="622578" y="261878"/>
                </a:lnTo>
                <a:close/>
                <a:moveTo>
                  <a:pt x="1007983" y="410111"/>
                </a:moveTo>
                <a:cubicBezTo>
                  <a:pt x="1007983" y="429875"/>
                  <a:pt x="993160" y="449640"/>
                  <a:pt x="968454" y="449640"/>
                </a:cubicBezTo>
                <a:cubicBezTo>
                  <a:pt x="948690" y="449640"/>
                  <a:pt x="928926" y="434816"/>
                  <a:pt x="928926" y="410111"/>
                </a:cubicBezTo>
                <a:cubicBezTo>
                  <a:pt x="928926" y="390346"/>
                  <a:pt x="943749" y="370582"/>
                  <a:pt x="968454" y="370582"/>
                </a:cubicBezTo>
                <a:lnTo>
                  <a:pt x="968454" y="370582"/>
                </a:lnTo>
                <a:cubicBezTo>
                  <a:pt x="993160" y="370582"/>
                  <a:pt x="1007983" y="390346"/>
                  <a:pt x="1007983" y="410111"/>
                </a:cubicBezTo>
                <a:cubicBezTo>
                  <a:pt x="1007983" y="410111"/>
                  <a:pt x="1007983" y="410111"/>
                  <a:pt x="1007983" y="410111"/>
                </a:cubicBezTo>
                <a:lnTo>
                  <a:pt x="1007983" y="410111"/>
                </a:lnTo>
                <a:close/>
                <a:moveTo>
                  <a:pt x="212467" y="558344"/>
                </a:moveTo>
                <a:cubicBezTo>
                  <a:pt x="326112" y="558344"/>
                  <a:pt x="434816" y="548461"/>
                  <a:pt x="543520" y="528697"/>
                </a:cubicBezTo>
                <a:cubicBezTo>
                  <a:pt x="632460" y="513874"/>
                  <a:pt x="721400" y="503992"/>
                  <a:pt x="805398" y="503992"/>
                </a:cubicBezTo>
                <a:cubicBezTo>
                  <a:pt x="938808" y="508933"/>
                  <a:pt x="1067276" y="523756"/>
                  <a:pt x="1195745" y="553403"/>
                </a:cubicBezTo>
                <a:cubicBezTo>
                  <a:pt x="1200686" y="578108"/>
                  <a:pt x="1200686" y="607755"/>
                  <a:pt x="1205627" y="632460"/>
                </a:cubicBezTo>
                <a:cubicBezTo>
                  <a:pt x="1072217" y="602814"/>
                  <a:pt x="938808" y="583049"/>
                  <a:pt x="805398" y="583049"/>
                </a:cubicBezTo>
                <a:cubicBezTo>
                  <a:pt x="721400" y="583049"/>
                  <a:pt x="637401" y="592931"/>
                  <a:pt x="553403" y="607755"/>
                </a:cubicBezTo>
                <a:cubicBezTo>
                  <a:pt x="439757" y="627519"/>
                  <a:pt x="326112" y="642342"/>
                  <a:pt x="207526" y="642342"/>
                </a:cubicBezTo>
                <a:cubicBezTo>
                  <a:pt x="163056" y="642342"/>
                  <a:pt x="113645" y="637401"/>
                  <a:pt x="69175" y="632460"/>
                </a:cubicBezTo>
                <a:cubicBezTo>
                  <a:pt x="69175" y="607755"/>
                  <a:pt x="74116" y="583049"/>
                  <a:pt x="79058" y="558344"/>
                </a:cubicBezTo>
                <a:cubicBezTo>
                  <a:pt x="128468" y="553403"/>
                  <a:pt x="167997" y="558344"/>
                  <a:pt x="212467" y="558344"/>
                </a:cubicBezTo>
                <a:close/>
                <a:moveTo>
                  <a:pt x="563285" y="775752"/>
                </a:moveTo>
                <a:cubicBezTo>
                  <a:pt x="563285" y="820222"/>
                  <a:pt x="528697" y="854809"/>
                  <a:pt x="484227" y="854809"/>
                </a:cubicBezTo>
                <a:cubicBezTo>
                  <a:pt x="439757" y="854809"/>
                  <a:pt x="405170" y="820222"/>
                  <a:pt x="405170" y="775752"/>
                </a:cubicBezTo>
                <a:cubicBezTo>
                  <a:pt x="405170" y="731282"/>
                  <a:pt x="439757" y="696694"/>
                  <a:pt x="484227" y="696694"/>
                </a:cubicBezTo>
                <a:cubicBezTo>
                  <a:pt x="484227" y="696694"/>
                  <a:pt x="484227" y="696694"/>
                  <a:pt x="484227" y="696694"/>
                </a:cubicBezTo>
                <a:cubicBezTo>
                  <a:pt x="528697" y="696694"/>
                  <a:pt x="563285" y="731282"/>
                  <a:pt x="563285" y="775752"/>
                </a:cubicBezTo>
                <a:close/>
              </a:path>
            </a:pathLst>
          </a:custGeom>
          <a:solidFill>
            <a:srgbClr val="000000"/>
          </a:solidFill>
          <a:ln w="49411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318A77F-5484-4879-9263-339B688E6415}"/>
              </a:ext>
            </a:extLst>
          </p:cNvPr>
          <p:cNvSpPr/>
          <p:nvPr/>
        </p:nvSpPr>
        <p:spPr>
          <a:xfrm>
            <a:off x="73818" y="2659818"/>
            <a:ext cx="543520" cy="642342"/>
          </a:xfrm>
          <a:custGeom>
            <a:avLst/>
            <a:gdLst>
              <a:gd name="connsiteX0" fmla="*/ 271760 w 543520"/>
              <a:gd name="connsiteY0" fmla="*/ 642342 h 642342"/>
              <a:gd name="connsiteX1" fmla="*/ 543520 w 543520"/>
              <a:gd name="connsiteY1" fmla="*/ 321171 h 642342"/>
              <a:gd name="connsiteX2" fmla="*/ 271760 w 543520"/>
              <a:gd name="connsiteY2" fmla="*/ 0 h 642342"/>
              <a:gd name="connsiteX3" fmla="*/ 0 w 543520"/>
              <a:gd name="connsiteY3" fmla="*/ 321171 h 642342"/>
              <a:gd name="connsiteX4" fmla="*/ 271760 w 543520"/>
              <a:gd name="connsiteY4" fmla="*/ 642342 h 64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3520" h="642342">
                <a:moveTo>
                  <a:pt x="271760" y="642342"/>
                </a:moveTo>
                <a:cubicBezTo>
                  <a:pt x="311289" y="499051"/>
                  <a:pt x="410111" y="385405"/>
                  <a:pt x="543520" y="321171"/>
                </a:cubicBezTo>
                <a:cubicBezTo>
                  <a:pt x="410111" y="256937"/>
                  <a:pt x="311289" y="143292"/>
                  <a:pt x="271760" y="0"/>
                </a:cubicBezTo>
                <a:cubicBezTo>
                  <a:pt x="232231" y="143292"/>
                  <a:pt x="133410" y="256937"/>
                  <a:pt x="0" y="321171"/>
                </a:cubicBezTo>
                <a:cubicBezTo>
                  <a:pt x="133410" y="385405"/>
                  <a:pt x="232231" y="499051"/>
                  <a:pt x="271760" y="642342"/>
                </a:cubicBezTo>
                <a:close/>
              </a:path>
            </a:pathLst>
          </a:custGeom>
          <a:solidFill>
            <a:srgbClr val="000000"/>
          </a:solidFill>
          <a:ln w="49411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1B63966-E06D-447C-BF14-411679B75AAE}"/>
              </a:ext>
            </a:extLst>
          </p:cNvPr>
          <p:cNvSpPr/>
          <p:nvPr/>
        </p:nvSpPr>
        <p:spPr>
          <a:xfrm>
            <a:off x="93583" y="4339790"/>
            <a:ext cx="375523" cy="444698"/>
          </a:xfrm>
          <a:custGeom>
            <a:avLst/>
            <a:gdLst>
              <a:gd name="connsiteX0" fmla="*/ 187762 w 375523"/>
              <a:gd name="connsiteY0" fmla="*/ 444698 h 444698"/>
              <a:gd name="connsiteX1" fmla="*/ 375523 w 375523"/>
              <a:gd name="connsiteY1" fmla="*/ 222349 h 444698"/>
              <a:gd name="connsiteX2" fmla="*/ 187762 w 375523"/>
              <a:gd name="connsiteY2" fmla="*/ 0 h 444698"/>
              <a:gd name="connsiteX3" fmla="*/ 0 w 375523"/>
              <a:gd name="connsiteY3" fmla="*/ 222349 h 444698"/>
              <a:gd name="connsiteX4" fmla="*/ 187762 w 375523"/>
              <a:gd name="connsiteY4" fmla="*/ 444698 h 44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523" h="444698">
                <a:moveTo>
                  <a:pt x="187762" y="444698"/>
                </a:moveTo>
                <a:cubicBezTo>
                  <a:pt x="217408" y="345877"/>
                  <a:pt x="281642" y="266819"/>
                  <a:pt x="375523" y="222349"/>
                </a:cubicBezTo>
                <a:cubicBezTo>
                  <a:pt x="281642" y="177879"/>
                  <a:pt x="217408" y="98822"/>
                  <a:pt x="187762" y="0"/>
                </a:cubicBezTo>
                <a:cubicBezTo>
                  <a:pt x="158115" y="98822"/>
                  <a:pt x="93881" y="177879"/>
                  <a:pt x="0" y="222349"/>
                </a:cubicBezTo>
                <a:cubicBezTo>
                  <a:pt x="93881" y="266819"/>
                  <a:pt x="158115" y="345877"/>
                  <a:pt x="187762" y="444698"/>
                </a:cubicBezTo>
                <a:close/>
              </a:path>
            </a:pathLst>
          </a:custGeom>
          <a:solidFill>
            <a:srgbClr val="000000"/>
          </a:solidFill>
          <a:ln w="49411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3EB5599-CAD5-473D-8A3A-632104A051AC}"/>
              </a:ext>
            </a:extLst>
          </p:cNvPr>
          <p:cNvSpPr/>
          <p:nvPr/>
        </p:nvSpPr>
        <p:spPr>
          <a:xfrm>
            <a:off x="2593776" y="2906873"/>
            <a:ext cx="503991" cy="592931"/>
          </a:xfrm>
          <a:custGeom>
            <a:avLst/>
            <a:gdLst>
              <a:gd name="connsiteX0" fmla="*/ 251996 w 503991"/>
              <a:gd name="connsiteY0" fmla="*/ 592931 h 592931"/>
              <a:gd name="connsiteX1" fmla="*/ 503991 w 503991"/>
              <a:gd name="connsiteY1" fmla="*/ 296466 h 592931"/>
              <a:gd name="connsiteX2" fmla="*/ 251996 w 503991"/>
              <a:gd name="connsiteY2" fmla="*/ 0 h 592931"/>
              <a:gd name="connsiteX3" fmla="*/ 0 w 503991"/>
              <a:gd name="connsiteY3" fmla="*/ 296466 h 592931"/>
              <a:gd name="connsiteX4" fmla="*/ 251996 w 503991"/>
              <a:gd name="connsiteY4" fmla="*/ 592931 h 59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3991" h="592931">
                <a:moveTo>
                  <a:pt x="251996" y="592931"/>
                </a:moveTo>
                <a:cubicBezTo>
                  <a:pt x="291525" y="464463"/>
                  <a:pt x="380464" y="355759"/>
                  <a:pt x="503991" y="296466"/>
                </a:cubicBezTo>
                <a:cubicBezTo>
                  <a:pt x="380464" y="237173"/>
                  <a:pt x="291525" y="128468"/>
                  <a:pt x="251996" y="0"/>
                </a:cubicBezTo>
                <a:cubicBezTo>
                  <a:pt x="212467" y="128468"/>
                  <a:pt x="123527" y="237173"/>
                  <a:pt x="0" y="296466"/>
                </a:cubicBezTo>
                <a:cubicBezTo>
                  <a:pt x="123527" y="355759"/>
                  <a:pt x="212467" y="464463"/>
                  <a:pt x="251996" y="592931"/>
                </a:cubicBezTo>
                <a:close/>
              </a:path>
            </a:pathLst>
          </a:custGeom>
          <a:solidFill>
            <a:srgbClr val="000000"/>
          </a:solidFill>
          <a:ln w="49411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D511952-D87B-4407-BFC2-E03DAE90D52F}"/>
              </a:ext>
            </a:extLst>
          </p:cNvPr>
          <p:cNvSpPr/>
          <p:nvPr/>
        </p:nvSpPr>
        <p:spPr>
          <a:xfrm>
            <a:off x="1071919" y="4784489"/>
            <a:ext cx="335994" cy="395287"/>
          </a:xfrm>
          <a:custGeom>
            <a:avLst/>
            <a:gdLst>
              <a:gd name="connsiteX0" fmla="*/ 167997 w 335994"/>
              <a:gd name="connsiteY0" fmla="*/ 395288 h 395287"/>
              <a:gd name="connsiteX1" fmla="*/ 335994 w 335994"/>
              <a:gd name="connsiteY1" fmla="*/ 197644 h 395287"/>
              <a:gd name="connsiteX2" fmla="*/ 167997 w 335994"/>
              <a:gd name="connsiteY2" fmla="*/ 0 h 395287"/>
              <a:gd name="connsiteX3" fmla="*/ 0 w 335994"/>
              <a:gd name="connsiteY3" fmla="*/ 197644 h 395287"/>
              <a:gd name="connsiteX4" fmla="*/ 167997 w 335994"/>
              <a:gd name="connsiteY4" fmla="*/ 395288 h 39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994" h="395287">
                <a:moveTo>
                  <a:pt x="167997" y="395288"/>
                </a:moveTo>
                <a:cubicBezTo>
                  <a:pt x="192703" y="306348"/>
                  <a:pt x="251996" y="237172"/>
                  <a:pt x="335994" y="197644"/>
                </a:cubicBezTo>
                <a:cubicBezTo>
                  <a:pt x="251996" y="158115"/>
                  <a:pt x="192703" y="88940"/>
                  <a:pt x="167997" y="0"/>
                </a:cubicBezTo>
                <a:cubicBezTo>
                  <a:pt x="143292" y="88940"/>
                  <a:pt x="83999" y="158115"/>
                  <a:pt x="0" y="197644"/>
                </a:cubicBezTo>
                <a:cubicBezTo>
                  <a:pt x="83999" y="237172"/>
                  <a:pt x="143292" y="306348"/>
                  <a:pt x="167997" y="395288"/>
                </a:cubicBezTo>
                <a:close/>
              </a:path>
            </a:pathLst>
          </a:custGeom>
          <a:solidFill>
            <a:srgbClr val="000000"/>
          </a:solidFill>
          <a:ln w="49411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A074F14-F24C-4013-A27C-94A71B32DA55}"/>
              </a:ext>
            </a:extLst>
          </p:cNvPr>
          <p:cNvSpPr/>
          <p:nvPr/>
        </p:nvSpPr>
        <p:spPr>
          <a:xfrm>
            <a:off x="-25003" y="5441654"/>
            <a:ext cx="4545806" cy="1418093"/>
          </a:xfrm>
          <a:custGeom>
            <a:avLst/>
            <a:gdLst>
              <a:gd name="connsiteX0" fmla="*/ 4348163 w 4545806"/>
              <a:gd name="connsiteY0" fmla="*/ 923985 h 1418093"/>
              <a:gd name="connsiteX1" fmla="*/ 4051697 w 4545806"/>
              <a:gd name="connsiteY1" fmla="*/ 726341 h 1418093"/>
              <a:gd name="connsiteX2" fmla="*/ 3557588 w 4545806"/>
              <a:gd name="connsiteY2" fmla="*/ 627519 h 1418093"/>
              <a:gd name="connsiteX3" fmla="*/ 2816424 w 4545806"/>
              <a:gd name="connsiteY3" fmla="*/ 133410 h 1418093"/>
              <a:gd name="connsiteX4" fmla="*/ 2109847 w 4545806"/>
              <a:gd name="connsiteY4" fmla="*/ 276701 h 1418093"/>
              <a:gd name="connsiteX5" fmla="*/ 2272903 w 4545806"/>
              <a:gd name="connsiteY5" fmla="*/ 469404 h 1418093"/>
              <a:gd name="connsiteX6" fmla="*/ 2603957 w 4545806"/>
              <a:gd name="connsiteY6" fmla="*/ 662106 h 1418093"/>
              <a:gd name="connsiteX7" fmla="*/ 2534781 w 4545806"/>
              <a:gd name="connsiteY7" fmla="*/ 790575 h 1418093"/>
              <a:gd name="connsiteX8" fmla="*/ 2174081 w 4545806"/>
              <a:gd name="connsiteY8" fmla="*/ 587990 h 1418093"/>
              <a:gd name="connsiteX9" fmla="*/ 1931968 w 4545806"/>
              <a:gd name="connsiteY9" fmla="*/ 291524 h 1418093"/>
              <a:gd name="connsiteX10" fmla="*/ 1259979 w 4545806"/>
              <a:gd name="connsiteY10" fmla="*/ 0 h 1418093"/>
              <a:gd name="connsiteX11" fmla="*/ 889397 w 4545806"/>
              <a:gd name="connsiteY11" fmla="*/ 232231 h 1418093"/>
              <a:gd name="connsiteX12" fmla="*/ 543520 w 4545806"/>
              <a:gd name="connsiteY12" fmla="*/ 232231 h 1418093"/>
              <a:gd name="connsiteX13" fmla="*/ 247055 w 4545806"/>
              <a:gd name="connsiteY13" fmla="*/ 429875 h 1418093"/>
              <a:gd name="connsiteX14" fmla="*/ 0 w 4545806"/>
              <a:gd name="connsiteY14" fmla="*/ 528697 h 1418093"/>
              <a:gd name="connsiteX15" fmla="*/ 0 w 4545806"/>
              <a:gd name="connsiteY15" fmla="*/ 1418094 h 1418093"/>
              <a:gd name="connsiteX16" fmla="*/ 4545806 w 4545806"/>
              <a:gd name="connsiteY16" fmla="*/ 1418094 h 1418093"/>
              <a:gd name="connsiteX17" fmla="*/ 4545806 w 4545806"/>
              <a:gd name="connsiteY17" fmla="*/ 973396 h 1418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545806" h="1418093">
                <a:moveTo>
                  <a:pt x="4348163" y="923985"/>
                </a:moveTo>
                <a:lnTo>
                  <a:pt x="4051697" y="726341"/>
                </a:lnTo>
                <a:lnTo>
                  <a:pt x="3557588" y="627519"/>
                </a:lnTo>
                <a:lnTo>
                  <a:pt x="2816424" y="133410"/>
                </a:lnTo>
                <a:lnTo>
                  <a:pt x="2109847" y="276701"/>
                </a:lnTo>
                <a:lnTo>
                  <a:pt x="2272903" y="469404"/>
                </a:lnTo>
                <a:lnTo>
                  <a:pt x="2603957" y="662106"/>
                </a:lnTo>
                <a:lnTo>
                  <a:pt x="2534781" y="790575"/>
                </a:lnTo>
                <a:lnTo>
                  <a:pt x="2174081" y="587990"/>
                </a:lnTo>
                <a:lnTo>
                  <a:pt x="1931968" y="291524"/>
                </a:lnTo>
                <a:lnTo>
                  <a:pt x="1259979" y="0"/>
                </a:lnTo>
                <a:lnTo>
                  <a:pt x="889397" y="232231"/>
                </a:lnTo>
                <a:lnTo>
                  <a:pt x="543520" y="232231"/>
                </a:lnTo>
                <a:lnTo>
                  <a:pt x="247055" y="429875"/>
                </a:lnTo>
                <a:lnTo>
                  <a:pt x="0" y="528697"/>
                </a:lnTo>
                <a:lnTo>
                  <a:pt x="0" y="1418094"/>
                </a:lnTo>
                <a:lnTo>
                  <a:pt x="4545806" y="1418094"/>
                </a:lnTo>
                <a:lnTo>
                  <a:pt x="4545806" y="973396"/>
                </a:lnTo>
                <a:close/>
              </a:path>
            </a:pathLst>
          </a:custGeom>
          <a:solidFill>
            <a:srgbClr val="000000"/>
          </a:solidFill>
          <a:ln w="49411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pic>
        <p:nvPicPr>
          <p:cNvPr id="20" name="Graphic 19" descr="Alien Face with solid fill">
            <a:extLst>
              <a:ext uri="{FF2B5EF4-FFF2-40B4-BE49-F238E27FC236}">
                <a16:creationId xmlns:a16="http://schemas.microsoft.com/office/drawing/2014/main" id="{E1DEBAE2-86A5-468A-8D57-57D39196D0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56229" y="2122139"/>
            <a:ext cx="914400" cy="914400"/>
          </a:xfrm>
          <a:prstGeom prst="rect">
            <a:avLst/>
          </a:prstGeom>
        </p:spPr>
      </p:pic>
      <p:pic>
        <p:nvPicPr>
          <p:cNvPr id="21" name="Graphic 20" descr="Alien Face with solid fill">
            <a:extLst>
              <a:ext uri="{FF2B5EF4-FFF2-40B4-BE49-F238E27FC236}">
                <a16:creationId xmlns:a16="http://schemas.microsoft.com/office/drawing/2014/main" id="{7FA9FC99-EA34-40EE-ABA8-DCCAEE6A02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56229" y="631424"/>
            <a:ext cx="914400" cy="914400"/>
          </a:xfrm>
          <a:prstGeom prst="rect">
            <a:avLst/>
          </a:prstGeom>
        </p:spPr>
      </p:pic>
      <p:pic>
        <p:nvPicPr>
          <p:cNvPr id="22" name="Graphic 21" descr="Alien Face with solid fill">
            <a:extLst>
              <a:ext uri="{FF2B5EF4-FFF2-40B4-BE49-F238E27FC236}">
                <a16:creationId xmlns:a16="http://schemas.microsoft.com/office/drawing/2014/main" id="{BE412D33-CBAF-468D-ADBB-C599034FADD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49405" y="3543828"/>
            <a:ext cx="914400" cy="914400"/>
          </a:xfrm>
          <a:prstGeom prst="rect">
            <a:avLst/>
          </a:prstGeom>
        </p:spPr>
      </p:pic>
      <p:pic>
        <p:nvPicPr>
          <p:cNvPr id="23" name="Graphic 22" descr="Alien Face with solid fill">
            <a:extLst>
              <a:ext uri="{FF2B5EF4-FFF2-40B4-BE49-F238E27FC236}">
                <a16:creationId xmlns:a16="http://schemas.microsoft.com/office/drawing/2014/main" id="{7DD60C10-ABDB-4285-BC85-04DDA0D4A17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149405" y="4984454"/>
            <a:ext cx="914400" cy="914400"/>
          </a:xfrm>
          <a:prstGeom prst="rect">
            <a:avLst/>
          </a:prstGeom>
        </p:spPr>
      </p:pic>
      <p:pic>
        <p:nvPicPr>
          <p:cNvPr id="24" name="Graphic 23" descr="Alien Face with solid fill">
            <a:extLst>
              <a:ext uri="{FF2B5EF4-FFF2-40B4-BE49-F238E27FC236}">
                <a16:creationId xmlns:a16="http://schemas.microsoft.com/office/drawing/2014/main" id="{5614FEBC-F4CB-46F4-A952-EB65C25EF2B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550301" y="2122139"/>
            <a:ext cx="914400" cy="914400"/>
          </a:xfrm>
          <a:prstGeom prst="rect">
            <a:avLst/>
          </a:prstGeom>
        </p:spPr>
      </p:pic>
      <p:pic>
        <p:nvPicPr>
          <p:cNvPr id="25" name="Graphic 24" descr="Alien Face with solid fill">
            <a:extLst>
              <a:ext uri="{FF2B5EF4-FFF2-40B4-BE49-F238E27FC236}">
                <a16:creationId xmlns:a16="http://schemas.microsoft.com/office/drawing/2014/main" id="{8E98E0CA-19CE-458D-97A4-7018866FB3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50301" y="631424"/>
            <a:ext cx="914400" cy="914400"/>
          </a:xfrm>
          <a:prstGeom prst="rect">
            <a:avLst/>
          </a:prstGeom>
        </p:spPr>
      </p:pic>
      <p:pic>
        <p:nvPicPr>
          <p:cNvPr id="26" name="Graphic 25" descr="Alien Face with solid fill">
            <a:extLst>
              <a:ext uri="{FF2B5EF4-FFF2-40B4-BE49-F238E27FC236}">
                <a16:creationId xmlns:a16="http://schemas.microsoft.com/office/drawing/2014/main" id="{45A538DD-010E-4868-A122-6F19030D22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43477" y="3543828"/>
            <a:ext cx="914400" cy="914400"/>
          </a:xfrm>
          <a:prstGeom prst="rect">
            <a:avLst/>
          </a:prstGeom>
        </p:spPr>
      </p:pic>
      <p:pic>
        <p:nvPicPr>
          <p:cNvPr id="27" name="Graphic 26" descr="Alien Face with solid fill">
            <a:extLst>
              <a:ext uri="{FF2B5EF4-FFF2-40B4-BE49-F238E27FC236}">
                <a16:creationId xmlns:a16="http://schemas.microsoft.com/office/drawing/2014/main" id="{3D4AA021-0848-4BCD-88EB-4C20B4E11E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43477" y="4984454"/>
            <a:ext cx="914400" cy="914400"/>
          </a:xfrm>
          <a:prstGeom prst="rect">
            <a:avLst/>
          </a:prstGeom>
        </p:spPr>
      </p:pic>
      <p:pic>
        <p:nvPicPr>
          <p:cNvPr id="28" name="Graphic 27" descr="Alien Face with solid fill">
            <a:extLst>
              <a:ext uri="{FF2B5EF4-FFF2-40B4-BE49-F238E27FC236}">
                <a16:creationId xmlns:a16="http://schemas.microsoft.com/office/drawing/2014/main" id="{990FCD41-3E8A-4EA7-B28D-E6B8ED17AC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10066" y="2122139"/>
            <a:ext cx="914400" cy="914400"/>
          </a:xfrm>
          <a:prstGeom prst="rect">
            <a:avLst/>
          </a:prstGeom>
        </p:spPr>
      </p:pic>
      <p:pic>
        <p:nvPicPr>
          <p:cNvPr id="29" name="Graphic 28" descr="Alien Face with solid fill">
            <a:extLst>
              <a:ext uri="{FF2B5EF4-FFF2-40B4-BE49-F238E27FC236}">
                <a16:creationId xmlns:a16="http://schemas.microsoft.com/office/drawing/2014/main" id="{F5D5C330-1637-450C-BE14-E54C40EADB5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010066" y="631424"/>
            <a:ext cx="914400" cy="914400"/>
          </a:xfrm>
          <a:prstGeom prst="rect">
            <a:avLst/>
          </a:prstGeom>
        </p:spPr>
      </p:pic>
      <p:pic>
        <p:nvPicPr>
          <p:cNvPr id="30" name="Graphic 29" descr="Alien Face with solid fill">
            <a:extLst>
              <a:ext uri="{FF2B5EF4-FFF2-40B4-BE49-F238E27FC236}">
                <a16:creationId xmlns:a16="http://schemas.microsoft.com/office/drawing/2014/main" id="{077D7F59-6371-44B9-B093-4545AFF4AE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03242" y="3543828"/>
            <a:ext cx="914400" cy="914400"/>
          </a:xfrm>
          <a:prstGeom prst="rect">
            <a:avLst/>
          </a:prstGeom>
        </p:spPr>
      </p:pic>
      <p:pic>
        <p:nvPicPr>
          <p:cNvPr id="31" name="Graphic 30" descr="Alien Face with solid fill">
            <a:extLst>
              <a:ext uri="{FF2B5EF4-FFF2-40B4-BE49-F238E27FC236}">
                <a16:creationId xmlns:a16="http://schemas.microsoft.com/office/drawing/2014/main" id="{52D9BCF9-79D4-4ED5-A837-3B1A033178C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003242" y="4984454"/>
            <a:ext cx="914400" cy="914400"/>
          </a:xfrm>
          <a:prstGeom prst="rect">
            <a:avLst/>
          </a:prstGeom>
        </p:spPr>
      </p:pic>
      <p:pic>
        <p:nvPicPr>
          <p:cNvPr id="32" name="Graphic 31" descr="Alien Face with solid fill">
            <a:extLst>
              <a:ext uri="{FF2B5EF4-FFF2-40B4-BE49-F238E27FC236}">
                <a16:creationId xmlns:a16="http://schemas.microsoft.com/office/drawing/2014/main" id="{D05FA6B2-572E-4278-897E-5C4A3BA0891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76656" y="2122139"/>
            <a:ext cx="914400" cy="914400"/>
          </a:xfrm>
          <a:prstGeom prst="rect">
            <a:avLst/>
          </a:prstGeom>
        </p:spPr>
      </p:pic>
      <p:pic>
        <p:nvPicPr>
          <p:cNvPr id="33" name="Graphic 32" descr="Alien Face with solid fill">
            <a:extLst>
              <a:ext uri="{FF2B5EF4-FFF2-40B4-BE49-F238E27FC236}">
                <a16:creationId xmlns:a16="http://schemas.microsoft.com/office/drawing/2014/main" id="{3A651858-4F81-4065-8C4E-D01619FB31C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76656" y="631424"/>
            <a:ext cx="914400" cy="914400"/>
          </a:xfrm>
          <a:prstGeom prst="rect">
            <a:avLst/>
          </a:prstGeom>
        </p:spPr>
      </p:pic>
      <p:pic>
        <p:nvPicPr>
          <p:cNvPr id="34" name="Graphic 33" descr="Alien Face with solid fill">
            <a:extLst>
              <a:ext uri="{FF2B5EF4-FFF2-40B4-BE49-F238E27FC236}">
                <a16:creationId xmlns:a16="http://schemas.microsoft.com/office/drawing/2014/main" id="{002E9EEB-A4C5-43E0-88F4-FA64160D767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469832" y="3543828"/>
            <a:ext cx="914400" cy="914400"/>
          </a:xfrm>
          <a:prstGeom prst="rect">
            <a:avLst/>
          </a:prstGeom>
        </p:spPr>
      </p:pic>
      <p:pic>
        <p:nvPicPr>
          <p:cNvPr id="35" name="Graphic 34" descr="Alien Face with solid fill">
            <a:extLst>
              <a:ext uri="{FF2B5EF4-FFF2-40B4-BE49-F238E27FC236}">
                <a16:creationId xmlns:a16="http://schemas.microsoft.com/office/drawing/2014/main" id="{D50ED534-F6AA-496B-993D-C6D136E35F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69832" y="4984454"/>
            <a:ext cx="914400" cy="9144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00EFF571-9DAF-4EA5-966E-3A4507EE1B83}"/>
              </a:ext>
            </a:extLst>
          </p:cNvPr>
          <p:cNvSpPr txBox="1"/>
          <p:nvPr/>
        </p:nvSpPr>
        <p:spPr>
          <a:xfrm>
            <a:off x="10342485" y="2122139"/>
            <a:ext cx="1003416" cy="4257665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GB" sz="4000" b="1" dirty="0">
                <a:latin typeface="Goudy Stout" panose="0202090407030B020401" pitchFamily="18" charset="0"/>
              </a:rPr>
              <a:t>BINGO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DF1587-8DDF-4849-93CE-C6767F6A9CFD}"/>
              </a:ext>
            </a:extLst>
          </p:cNvPr>
          <p:cNvSpPr txBox="1"/>
          <p:nvPr/>
        </p:nvSpPr>
        <p:spPr>
          <a:xfrm>
            <a:off x="469106" y="469783"/>
            <a:ext cx="2995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Which of these qualities is most important to you?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F5E998-79D3-446C-BBE5-85C3D57F3249}"/>
              </a:ext>
            </a:extLst>
          </p:cNvPr>
          <p:cNvSpPr/>
          <p:nvPr/>
        </p:nvSpPr>
        <p:spPr>
          <a:xfrm>
            <a:off x="469106" y="1377992"/>
            <a:ext cx="2995547" cy="6691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300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Goudy Stout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Susannah Simmons</dc:creator>
  <cp:lastModifiedBy>sheridan webb</cp:lastModifiedBy>
  <cp:revision>3</cp:revision>
  <dcterms:created xsi:type="dcterms:W3CDTF">2021-11-16T13:20:46Z</dcterms:created>
  <dcterms:modified xsi:type="dcterms:W3CDTF">2022-03-14T14:41:55Z</dcterms:modified>
</cp:coreProperties>
</file>