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3" r:id="rId4"/>
    <p:sldId id="258" r:id="rId5"/>
    <p:sldId id="259" r:id="rId6"/>
    <p:sldId id="260" r:id="rId7"/>
    <p:sldId id="264" r:id="rId8"/>
    <p:sldId id="288" r:id="rId9"/>
    <p:sldId id="289" r:id="rId10"/>
    <p:sldId id="290" r:id="rId11"/>
    <p:sldId id="291" r:id="rId12"/>
    <p:sldId id="292" r:id="rId13"/>
    <p:sldId id="261" r:id="rId14"/>
    <p:sldId id="29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6A75"/>
    <a:srgbClr val="1F2A61"/>
    <a:srgbClr val="0000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4A6D02-92F6-42F3-8DB5-4FCFFA6DEC37}" v="492" dt="2022-01-27T23:47:57.973"/>
    <p1510:client id="{E0D2DFF2-2BA6-47DB-AE6F-1B5A158338DE}" v="1318" dt="2022-01-28T14:24:45.5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60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40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nette Tessier" userId="d3ad2433-dcc6-4a8d-96c0-f4d78b048e6b" providerId="ADAL" clId="{E0D2DFF2-2BA6-47DB-AE6F-1B5A158338DE}"/>
    <pc:docChg chg="undo custSel addSld modSld sldOrd">
      <pc:chgData name="Ginette Tessier" userId="d3ad2433-dcc6-4a8d-96c0-f4d78b048e6b" providerId="ADAL" clId="{E0D2DFF2-2BA6-47DB-AE6F-1B5A158338DE}" dt="2022-01-28T14:24:49.213" v="1987" actId="1076"/>
      <pc:docMkLst>
        <pc:docMk/>
      </pc:docMkLst>
      <pc:sldChg chg="addSp delSp modSp mod modAnim">
        <pc:chgData name="Ginette Tessier" userId="d3ad2433-dcc6-4a8d-96c0-f4d78b048e6b" providerId="ADAL" clId="{E0D2DFF2-2BA6-47DB-AE6F-1B5A158338DE}" dt="2022-01-27T14:47:00.406" v="369" actId="1076"/>
        <pc:sldMkLst>
          <pc:docMk/>
          <pc:sldMk cId="963802867" sldId="256"/>
        </pc:sldMkLst>
        <pc:spChg chg="add mod">
          <ac:chgData name="Ginette Tessier" userId="d3ad2433-dcc6-4a8d-96c0-f4d78b048e6b" providerId="ADAL" clId="{E0D2DFF2-2BA6-47DB-AE6F-1B5A158338DE}" dt="2022-01-27T14:38:22.468" v="270" actId="14100"/>
          <ac:spMkLst>
            <pc:docMk/>
            <pc:sldMk cId="963802867" sldId="256"/>
            <ac:spMk id="4" creationId="{E08CFBBE-8042-4F8D-A6BB-EAEC19EBED85}"/>
          </ac:spMkLst>
        </pc:spChg>
        <pc:spChg chg="add mod">
          <ac:chgData name="Ginette Tessier" userId="d3ad2433-dcc6-4a8d-96c0-f4d78b048e6b" providerId="ADAL" clId="{E0D2DFF2-2BA6-47DB-AE6F-1B5A158338DE}" dt="2022-01-27T14:47:00.406" v="369" actId="1076"/>
          <ac:spMkLst>
            <pc:docMk/>
            <pc:sldMk cId="963802867" sldId="256"/>
            <ac:spMk id="5" creationId="{1F024E75-36E5-4FA3-89B2-B0C4F895ADA2}"/>
          </ac:spMkLst>
        </pc:spChg>
        <pc:picChg chg="add del mod">
          <ac:chgData name="Ginette Tessier" userId="d3ad2433-dcc6-4a8d-96c0-f4d78b048e6b" providerId="ADAL" clId="{E0D2DFF2-2BA6-47DB-AE6F-1B5A158338DE}" dt="2022-01-27T14:05:25.377" v="13" actId="21"/>
          <ac:picMkLst>
            <pc:docMk/>
            <pc:sldMk cId="963802867" sldId="256"/>
            <ac:picMk id="3" creationId="{C73922BD-00CC-4FE1-8059-0F37B4721656}"/>
          </ac:picMkLst>
        </pc:picChg>
      </pc:sldChg>
      <pc:sldChg chg="addSp delSp modSp add mod modTransition delAnim modAnim">
        <pc:chgData name="Ginette Tessier" userId="d3ad2433-dcc6-4a8d-96c0-f4d78b048e6b" providerId="ADAL" clId="{E0D2DFF2-2BA6-47DB-AE6F-1B5A158338DE}" dt="2022-01-27T15:26:53.193" v="1037"/>
        <pc:sldMkLst>
          <pc:docMk/>
          <pc:sldMk cId="499763726" sldId="257"/>
        </pc:sldMkLst>
        <pc:spChg chg="add del mod">
          <ac:chgData name="Ginette Tessier" userId="d3ad2433-dcc6-4a8d-96c0-f4d78b048e6b" providerId="ADAL" clId="{E0D2DFF2-2BA6-47DB-AE6F-1B5A158338DE}" dt="2022-01-27T14:38:29.803" v="271" actId="21"/>
          <ac:spMkLst>
            <pc:docMk/>
            <pc:sldMk cId="499763726" sldId="257"/>
            <ac:spMk id="5" creationId="{BECDD156-FD50-4000-8DDC-D4A9705E88F4}"/>
          </ac:spMkLst>
        </pc:spChg>
        <pc:spChg chg="add mod">
          <ac:chgData name="Ginette Tessier" userId="d3ad2433-dcc6-4a8d-96c0-f4d78b048e6b" providerId="ADAL" clId="{E0D2DFF2-2BA6-47DB-AE6F-1B5A158338DE}" dt="2022-01-27T14:39:28.983" v="285" actId="120"/>
          <ac:spMkLst>
            <pc:docMk/>
            <pc:sldMk cId="499763726" sldId="257"/>
            <ac:spMk id="6" creationId="{51D038BD-77B0-40DB-9313-54BCAF02DE76}"/>
          </ac:spMkLst>
        </pc:spChg>
        <pc:spChg chg="add mod">
          <ac:chgData name="Ginette Tessier" userId="d3ad2433-dcc6-4a8d-96c0-f4d78b048e6b" providerId="ADAL" clId="{E0D2DFF2-2BA6-47DB-AE6F-1B5A158338DE}" dt="2022-01-27T15:13:05.054" v="370"/>
          <ac:spMkLst>
            <pc:docMk/>
            <pc:sldMk cId="499763726" sldId="257"/>
            <ac:spMk id="7" creationId="{4C41B6CF-8859-4CE2-BFD6-4059B2FBFFAA}"/>
          </ac:spMkLst>
        </pc:spChg>
        <pc:spChg chg="add mod">
          <ac:chgData name="Ginette Tessier" userId="d3ad2433-dcc6-4a8d-96c0-f4d78b048e6b" providerId="ADAL" clId="{E0D2DFF2-2BA6-47DB-AE6F-1B5A158338DE}" dt="2022-01-27T15:26:11.776" v="1034" actId="20577"/>
          <ac:spMkLst>
            <pc:docMk/>
            <pc:sldMk cId="499763726" sldId="257"/>
            <ac:spMk id="8" creationId="{B3332CF7-9805-4652-B84A-B8C682ECFE4F}"/>
          </ac:spMkLst>
        </pc:spChg>
        <pc:spChg chg="add mod">
          <ac:chgData name="Ginette Tessier" userId="d3ad2433-dcc6-4a8d-96c0-f4d78b048e6b" providerId="ADAL" clId="{E0D2DFF2-2BA6-47DB-AE6F-1B5A158338DE}" dt="2022-01-27T15:24:47.177" v="1004" actId="1076"/>
          <ac:spMkLst>
            <pc:docMk/>
            <pc:sldMk cId="499763726" sldId="257"/>
            <ac:spMk id="20" creationId="{958069B0-0262-4A77-A061-FE00A40C8C70}"/>
          </ac:spMkLst>
        </pc:spChg>
        <pc:picChg chg="del mod">
          <ac:chgData name="Ginette Tessier" userId="d3ad2433-dcc6-4a8d-96c0-f4d78b048e6b" providerId="ADAL" clId="{E0D2DFF2-2BA6-47DB-AE6F-1B5A158338DE}" dt="2022-01-27T14:18:39.954" v="22" actId="21"/>
          <ac:picMkLst>
            <pc:docMk/>
            <pc:sldMk cId="499763726" sldId="257"/>
            <ac:picMk id="3" creationId="{C73922BD-00CC-4FE1-8059-0F37B4721656}"/>
          </ac:picMkLst>
        </pc:picChg>
        <pc:picChg chg="add del mod">
          <ac:chgData name="Ginette Tessier" userId="d3ad2433-dcc6-4a8d-96c0-f4d78b048e6b" providerId="ADAL" clId="{E0D2DFF2-2BA6-47DB-AE6F-1B5A158338DE}" dt="2022-01-27T14:40:59.097" v="290" actId="21"/>
          <ac:picMkLst>
            <pc:docMk/>
            <pc:sldMk cId="499763726" sldId="257"/>
            <ac:picMk id="4" creationId="{1EE81187-81E4-4B86-B974-236B1C34D967}"/>
          </ac:picMkLst>
        </pc:picChg>
        <pc:cxnChg chg="add mod">
          <ac:chgData name="Ginette Tessier" userId="d3ad2433-dcc6-4a8d-96c0-f4d78b048e6b" providerId="ADAL" clId="{E0D2DFF2-2BA6-47DB-AE6F-1B5A158338DE}" dt="2022-01-27T15:23:24.953" v="983" actId="1582"/>
          <ac:cxnSpMkLst>
            <pc:docMk/>
            <pc:sldMk cId="499763726" sldId="257"/>
            <ac:cxnSpMk id="10" creationId="{DB6D3CE4-8C48-4ED5-96B3-69E3978C67F2}"/>
          </ac:cxnSpMkLst>
        </pc:cxnChg>
        <pc:cxnChg chg="add mod">
          <ac:chgData name="Ginette Tessier" userId="d3ad2433-dcc6-4a8d-96c0-f4d78b048e6b" providerId="ADAL" clId="{E0D2DFF2-2BA6-47DB-AE6F-1B5A158338DE}" dt="2022-01-27T15:23:40.891" v="989" actId="14100"/>
          <ac:cxnSpMkLst>
            <pc:docMk/>
            <pc:sldMk cId="499763726" sldId="257"/>
            <ac:cxnSpMk id="11" creationId="{E19D395B-8AF1-4EE4-99BB-92B25BAC24AC}"/>
          </ac:cxnSpMkLst>
        </pc:cxnChg>
        <pc:cxnChg chg="add mod">
          <ac:chgData name="Ginette Tessier" userId="d3ad2433-dcc6-4a8d-96c0-f4d78b048e6b" providerId="ADAL" clId="{E0D2DFF2-2BA6-47DB-AE6F-1B5A158338DE}" dt="2022-01-27T15:25:21.292" v="1016" actId="14100"/>
          <ac:cxnSpMkLst>
            <pc:docMk/>
            <pc:sldMk cId="499763726" sldId="257"/>
            <ac:cxnSpMk id="16" creationId="{4BFD02A7-76E2-4074-B9F3-17B1E286D8E5}"/>
          </ac:cxnSpMkLst>
        </pc:cxnChg>
        <pc:cxnChg chg="add mod">
          <ac:chgData name="Ginette Tessier" userId="d3ad2433-dcc6-4a8d-96c0-f4d78b048e6b" providerId="ADAL" clId="{E0D2DFF2-2BA6-47DB-AE6F-1B5A158338DE}" dt="2022-01-27T15:24:10.380" v="996" actId="14100"/>
          <ac:cxnSpMkLst>
            <pc:docMk/>
            <pc:sldMk cId="499763726" sldId="257"/>
            <ac:cxnSpMk id="18" creationId="{02007783-66CD-493F-9202-AE2E77F11622}"/>
          </ac:cxnSpMkLst>
        </pc:cxnChg>
      </pc:sldChg>
      <pc:sldChg chg="addSp delSp modSp add mod modTransition addAnim delAnim modAnim">
        <pc:chgData name="Ginette Tessier" userId="d3ad2433-dcc6-4a8d-96c0-f4d78b048e6b" providerId="ADAL" clId="{E0D2DFF2-2BA6-47DB-AE6F-1B5A158338DE}" dt="2022-01-27T15:19:04.086" v="817" actId="1076"/>
        <pc:sldMkLst>
          <pc:docMk/>
          <pc:sldMk cId="1163679183" sldId="258"/>
        </pc:sldMkLst>
        <pc:spChg chg="add mod">
          <ac:chgData name="Ginette Tessier" userId="d3ad2433-dcc6-4a8d-96c0-f4d78b048e6b" providerId="ADAL" clId="{E0D2DFF2-2BA6-47DB-AE6F-1B5A158338DE}" dt="2022-01-27T15:19:04.086" v="817" actId="1076"/>
          <ac:spMkLst>
            <pc:docMk/>
            <pc:sldMk cId="1163679183" sldId="258"/>
            <ac:spMk id="2" creationId="{6BEECAF9-AF70-4338-88A9-2904654F46D1}"/>
          </ac:spMkLst>
        </pc:spChg>
        <pc:spChg chg="add mod">
          <ac:chgData name="Ginette Tessier" userId="d3ad2433-dcc6-4a8d-96c0-f4d78b048e6b" providerId="ADAL" clId="{E0D2DFF2-2BA6-47DB-AE6F-1B5A158338DE}" dt="2022-01-27T15:13:10.889" v="371"/>
          <ac:spMkLst>
            <pc:docMk/>
            <pc:sldMk cId="1163679183" sldId="258"/>
            <ac:spMk id="5" creationId="{DF7ADAEE-21F2-48FF-997C-3ACDDA424EB3}"/>
          </ac:spMkLst>
        </pc:spChg>
        <pc:spChg chg="mod">
          <ac:chgData name="Ginette Tessier" userId="d3ad2433-dcc6-4a8d-96c0-f4d78b048e6b" providerId="ADAL" clId="{E0D2DFF2-2BA6-47DB-AE6F-1B5A158338DE}" dt="2022-01-27T14:41:20.033" v="293" actId="20577"/>
          <ac:spMkLst>
            <pc:docMk/>
            <pc:sldMk cId="1163679183" sldId="258"/>
            <ac:spMk id="6" creationId="{51D038BD-77B0-40DB-9313-54BCAF02DE76}"/>
          </ac:spMkLst>
        </pc:spChg>
        <pc:picChg chg="add del">
          <ac:chgData name="Ginette Tessier" userId="d3ad2433-dcc6-4a8d-96c0-f4d78b048e6b" providerId="ADAL" clId="{E0D2DFF2-2BA6-47DB-AE6F-1B5A158338DE}" dt="2022-01-27T14:40:50.641" v="289" actId="21"/>
          <ac:picMkLst>
            <pc:docMk/>
            <pc:sldMk cId="1163679183" sldId="258"/>
            <ac:picMk id="4" creationId="{1EE81187-81E4-4B86-B974-236B1C34D967}"/>
          </ac:picMkLst>
        </pc:picChg>
      </pc:sldChg>
      <pc:sldChg chg="addSp delSp modSp add mod modTransition delAnim modAnim">
        <pc:chgData name="Ginette Tessier" userId="d3ad2433-dcc6-4a8d-96c0-f4d78b048e6b" providerId="ADAL" clId="{E0D2DFF2-2BA6-47DB-AE6F-1B5A158338DE}" dt="2022-01-27T15:38:17.935" v="1642"/>
        <pc:sldMkLst>
          <pc:docMk/>
          <pc:sldMk cId="324236064" sldId="259"/>
        </pc:sldMkLst>
        <pc:spChg chg="add mod">
          <ac:chgData name="Ginette Tessier" userId="d3ad2433-dcc6-4a8d-96c0-f4d78b048e6b" providerId="ADAL" clId="{E0D2DFF2-2BA6-47DB-AE6F-1B5A158338DE}" dt="2022-01-27T15:37:45.915" v="1641" actId="20577"/>
          <ac:spMkLst>
            <pc:docMk/>
            <pc:sldMk cId="324236064" sldId="259"/>
            <ac:spMk id="7" creationId="{987DBD28-FEB8-4F79-8750-39E2500ABD8C}"/>
          </ac:spMkLst>
        </pc:spChg>
        <pc:picChg chg="add mod">
          <ac:chgData name="Ginette Tessier" userId="d3ad2433-dcc6-4a8d-96c0-f4d78b048e6b" providerId="ADAL" clId="{E0D2DFF2-2BA6-47DB-AE6F-1B5A158338DE}" dt="2022-01-27T15:29:21.637" v="1041" actId="1076"/>
          <ac:picMkLst>
            <pc:docMk/>
            <pc:sldMk cId="324236064" sldId="259"/>
            <ac:picMk id="3" creationId="{48E235A4-B6C1-4701-98FA-FAB1460BA702}"/>
          </ac:picMkLst>
        </pc:picChg>
        <pc:picChg chg="del">
          <ac:chgData name="Ginette Tessier" userId="d3ad2433-dcc6-4a8d-96c0-f4d78b048e6b" providerId="ADAL" clId="{E0D2DFF2-2BA6-47DB-AE6F-1B5A158338DE}" dt="2022-01-27T15:13:48.904" v="374" actId="21"/>
          <ac:picMkLst>
            <pc:docMk/>
            <pc:sldMk cId="324236064" sldId="259"/>
            <ac:picMk id="4" creationId="{1EE81187-81E4-4B86-B974-236B1C34D967}"/>
          </ac:picMkLst>
        </pc:picChg>
      </pc:sldChg>
      <pc:sldChg chg="addSp delSp modSp add mod delAnim modAnim">
        <pc:chgData name="Ginette Tessier" userId="d3ad2433-dcc6-4a8d-96c0-f4d78b048e6b" providerId="ADAL" clId="{E0D2DFF2-2BA6-47DB-AE6F-1B5A158338DE}" dt="2022-01-27T15:50:21.412" v="1684" actId="1076"/>
        <pc:sldMkLst>
          <pc:docMk/>
          <pc:sldMk cId="1453390037" sldId="260"/>
        </pc:sldMkLst>
        <pc:spChg chg="del">
          <ac:chgData name="Ginette Tessier" userId="d3ad2433-dcc6-4a8d-96c0-f4d78b048e6b" providerId="ADAL" clId="{E0D2DFF2-2BA6-47DB-AE6F-1B5A158338DE}" dt="2022-01-27T15:39:58.711" v="1645" actId="21"/>
          <ac:spMkLst>
            <pc:docMk/>
            <pc:sldMk cId="1453390037" sldId="260"/>
            <ac:spMk id="7" creationId="{987DBD28-FEB8-4F79-8750-39E2500ABD8C}"/>
          </ac:spMkLst>
        </pc:spChg>
        <pc:spChg chg="add mod">
          <ac:chgData name="Ginette Tessier" userId="d3ad2433-dcc6-4a8d-96c0-f4d78b048e6b" providerId="ADAL" clId="{E0D2DFF2-2BA6-47DB-AE6F-1B5A158338DE}" dt="2022-01-27T15:46:41.636" v="1672" actId="2711"/>
          <ac:spMkLst>
            <pc:docMk/>
            <pc:sldMk cId="1453390037" sldId="260"/>
            <ac:spMk id="8" creationId="{5252435E-97FB-48D1-8313-1A78EDF9BD02}"/>
          </ac:spMkLst>
        </pc:spChg>
        <pc:spChg chg="add mod">
          <ac:chgData name="Ginette Tessier" userId="d3ad2433-dcc6-4a8d-96c0-f4d78b048e6b" providerId="ADAL" clId="{E0D2DFF2-2BA6-47DB-AE6F-1B5A158338DE}" dt="2022-01-27T15:46:33.186" v="1671" actId="2711"/>
          <ac:spMkLst>
            <pc:docMk/>
            <pc:sldMk cId="1453390037" sldId="260"/>
            <ac:spMk id="9" creationId="{43F0EE24-460F-4B74-B992-4E7366952A2A}"/>
          </ac:spMkLst>
        </pc:spChg>
        <pc:spChg chg="add mod">
          <ac:chgData name="Ginette Tessier" userId="d3ad2433-dcc6-4a8d-96c0-f4d78b048e6b" providerId="ADAL" clId="{E0D2DFF2-2BA6-47DB-AE6F-1B5A158338DE}" dt="2022-01-27T15:46:13.072" v="1668" actId="208"/>
          <ac:spMkLst>
            <pc:docMk/>
            <pc:sldMk cId="1453390037" sldId="260"/>
            <ac:spMk id="10" creationId="{89B1B885-BA57-4BE3-9459-D42980A14898}"/>
          </ac:spMkLst>
        </pc:spChg>
        <pc:spChg chg="add mod">
          <ac:chgData name="Ginette Tessier" userId="d3ad2433-dcc6-4a8d-96c0-f4d78b048e6b" providerId="ADAL" clId="{E0D2DFF2-2BA6-47DB-AE6F-1B5A158338DE}" dt="2022-01-27T15:41:45.034" v="1646"/>
          <ac:spMkLst>
            <pc:docMk/>
            <pc:sldMk cId="1453390037" sldId="260"/>
            <ac:spMk id="11" creationId="{07FDAE02-D4F9-4E58-A9B8-250D89F6940A}"/>
          </ac:spMkLst>
        </pc:spChg>
        <pc:spChg chg="add mod">
          <ac:chgData name="Ginette Tessier" userId="d3ad2433-dcc6-4a8d-96c0-f4d78b048e6b" providerId="ADAL" clId="{E0D2DFF2-2BA6-47DB-AE6F-1B5A158338DE}" dt="2022-01-27T15:41:45.034" v="1646"/>
          <ac:spMkLst>
            <pc:docMk/>
            <pc:sldMk cId="1453390037" sldId="260"/>
            <ac:spMk id="12" creationId="{C01EAE32-A740-4BE8-8B76-E9FFFFC11552}"/>
          </ac:spMkLst>
        </pc:spChg>
        <pc:spChg chg="add mod">
          <ac:chgData name="Ginette Tessier" userId="d3ad2433-dcc6-4a8d-96c0-f4d78b048e6b" providerId="ADAL" clId="{E0D2DFF2-2BA6-47DB-AE6F-1B5A158338DE}" dt="2022-01-27T15:41:45.034" v="1646"/>
          <ac:spMkLst>
            <pc:docMk/>
            <pc:sldMk cId="1453390037" sldId="260"/>
            <ac:spMk id="13" creationId="{A04A291F-F88D-4FDB-8022-C2990D7BAC35}"/>
          </ac:spMkLst>
        </pc:spChg>
        <pc:spChg chg="add mod">
          <ac:chgData name="Ginette Tessier" userId="d3ad2433-dcc6-4a8d-96c0-f4d78b048e6b" providerId="ADAL" clId="{E0D2DFF2-2BA6-47DB-AE6F-1B5A158338DE}" dt="2022-01-27T15:41:45.034" v="1646"/>
          <ac:spMkLst>
            <pc:docMk/>
            <pc:sldMk cId="1453390037" sldId="260"/>
            <ac:spMk id="14" creationId="{CA02F546-A289-49CE-B88A-3BCA0E915190}"/>
          </ac:spMkLst>
        </pc:spChg>
        <pc:spChg chg="add mod">
          <ac:chgData name="Ginette Tessier" userId="d3ad2433-dcc6-4a8d-96c0-f4d78b048e6b" providerId="ADAL" clId="{E0D2DFF2-2BA6-47DB-AE6F-1B5A158338DE}" dt="2022-01-27T15:48:30.112" v="1678" actId="207"/>
          <ac:spMkLst>
            <pc:docMk/>
            <pc:sldMk cId="1453390037" sldId="260"/>
            <ac:spMk id="15" creationId="{FD54BAA8-7D7E-4799-8494-DB528AEA1B31}"/>
          </ac:spMkLst>
        </pc:spChg>
        <pc:spChg chg="add mod">
          <ac:chgData name="Ginette Tessier" userId="d3ad2433-dcc6-4a8d-96c0-f4d78b048e6b" providerId="ADAL" clId="{E0D2DFF2-2BA6-47DB-AE6F-1B5A158338DE}" dt="2022-01-27T15:47:52.610" v="1676" actId="207"/>
          <ac:spMkLst>
            <pc:docMk/>
            <pc:sldMk cId="1453390037" sldId="260"/>
            <ac:spMk id="16" creationId="{1AA32536-CB67-4505-A683-88C8BB8E5FE8}"/>
          </ac:spMkLst>
        </pc:spChg>
        <pc:spChg chg="add mod">
          <ac:chgData name="Ginette Tessier" userId="d3ad2433-dcc6-4a8d-96c0-f4d78b048e6b" providerId="ADAL" clId="{E0D2DFF2-2BA6-47DB-AE6F-1B5A158338DE}" dt="2022-01-27T15:45:59.792" v="1666" actId="207"/>
          <ac:spMkLst>
            <pc:docMk/>
            <pc:sldMk cId="1453390037" sldId="260"/>
            <ac:spMk id="17" creationId="{2DE6EB43-AFC3-4CA5-B7F6-A25E487602AD}"/>
          </ac:spMkLst>
        </pc:spChg>
        <pc:spChg chg="add mod">
          <ac:chgData name="Ginette Tessier" userId="d3ad2433-dcc6-4a8d-96c0-f4d78b048e6b" providerId="ADAL" clId="{E0D2DFF2-2BA6-47DB-AE6F-1B5A158338DE}" dt="2022-01-27T15:41:45.034" v="1646"/>
          <ac:spMkLst>
            <pc:docMk/>
            <pc:sldMk cId="1453390037" sldId="260"/>
            <ac:spMk id="18" creationId="{F88DB34B-E2DD-4D06-BAB6-BABAAA87EFFE}"/>
          </ac:spMkLst>
        </pc:spChg>
        <pc:spChg chg="add mod">
          <ac:chgData name="Ginette Tessier" userId="d3ad2433-dcc6-4a8d-96c0-f4d78b048e6b" providerId="ADAL" clId="{E0D2DFF2-2BA6-47DB-AE6F-1B5A158338DE}" dt="2022-01-27T15:45:59.792" v="1666" actId="207"/>
          <ac:spMkLst>
            <pc:docMk/>
            <pc:sldMk cId="1453390037" sldId="260"/>
            <ac:spMk id="19" creationId="{9150CA14-09D2-4FDD-A31D-D5DE50F8C563}"/>
          </ac:spMkLst>
        </pc:spChg>
        <pc:spChg chg="add mod">
          <ac:chgData name="Ginette Tessier" userId="d3ad2433-dcc6-4a8d-96c0-f4d78b048e6b" providerId="ADAL" clId="{E0D2DFF2-2BA6-47DB-AE6F-1B5A158338DE}" dt="2022-01-27T15:41:45.034" v="1646"/>
          <ac:spMkLst>
            <pc:docMk/>
            <pc:sldMk cId="1453390037" sldId="260"/>
            <ac:spMk id="20" creationId="{D86A2747-25D0-40DD-B81D-F6E1200C5E0B}"/>
          </ac:spMkLst>
        </pc:spChg>
        <pc:spChg chg="add mod">
          <ac:chgData name="Ginette Tessier" userId="d3ad2433-dcc6-4a8d-96c0-f4d78b048e6b" providerId="ADAL" clId="{E0D2DFF2-2BA6-47DB-AE6F-1B5A158338DE}" dt="2022-01-27T15:45:59.792" v="1666" actId="207"/>
          <ac:spMkLst>
            <pc:docMk/>
            <pc:sldMk cId="1453390037" sldId="260"/>
            <ac:spMk id="21" creationId="{8327CB5C-3E73-4D2A-9011-9B56C22CFD0C}"/>
          </ac:spMkLst>
        </pc:spChg>
        <pc:spChg chg="add mod">
          <ac:chgData name="Ginette Tessier" userId="d3ad2433-dcc6-4a8d-96c0-f4d78b048e6b" providerId="ADAL" clId="{E0D2DFF2-2BA6-47DB-AE6F-1B5A158338DE}" dt="2022-01-27T15:41:45.034" v="1646"/>
          <ac:spMkLst>
            <pc:docMk/>
            <pc:sldMk cId="1453390037" sldId="260"/>
            <ac:spMk id="22" creationId="{F3F837CF-0E13-4BE8-94E5-71902A08AAC2}"/>
          </ac:spMkLst>
        </pc:spChg>
        <pc:spChg chg="add mod">
          <ac:chgData name="Ginette Tessier" userId="d3ad2433-dcc6-4a8d-96c0-f4d78b048e6b" providerId="ADAL" clId="{E0D2DFF2-2BA6-47DB-AE6F-1B5A158338DE}" dt="2022-01-27T15:45:59.792" v="1666" actId="207"/>
          <ac:spMkLst>
            <pc:docMk/>
            <pc:sldMk cId="1453390037" sldId="260"/>
            <ac:spMk id="23" creationId="{2E39EF8E-A7C5-4876-B2A0-EC2ED4053481}"/>
          </ac:spMkLst>
        </pc:spChg>
        <pc:spChg chg="add mod">
          <ac:chgData name="Ginette Tessier" userId="d3ad2433-dcc6-4a8d-96c0-f4d78b048e6b" providerId="ADAL" clId="{E0D2DFF2-2BA6-47DB-AE6F-1B5A158338DE}" dt="2022-01-27T15:41:45.034" v="1646"/>
          <ac:spMkLst>
            <pc:docMk/>
            <pc:sldMk cId="1453390037" sldId="260"/>
            <ac:spMk id="24" creationId="{9873E1C0-2A46-4245-9C27-277FB255E9C8}"/>
          </ac:spMkLst>
        </pc:spChg>
        <pc:spChg chg="add mod">
          <ac:chgData name="Ginette Tessier" userId="d3ad2433-dcc6-4a8d-96c0-f4d78b048e6b" providerId="ADAL" clId="{E0D2DFF2-2BA6-47DB-AE6F-1B5A158338DE}" dt="2022-01-27T15:45:59.792" v="1666" actId="207"/>
          <ac:spMkLst>
            <pc:docMk/>
            <pc:sldMk cId="1453390037" sldId="260"/>
            <ac:spMk id="25" creationId="{56219547-072E-479A-A266-19A063E97753}"/>
          </ac:spMkLst>
        </pc:spChg>
        <pc:spChg chg="add mod">
          <ac:chgData name="Ginette Tessier" userId="d3ad2433-dcc6-4a8d-96c0-f4d78b048e6b" providerId="ADAL" clId="{E0D2DFF2-2BA6-47DB-AE6F-1B5A158338DE}" dt="2022-01-27T15:41:45.034" v="1646"/>
          <ac:spMkLst>
            <pc:docMk/>
            <pc:sldMk cId="1453390037" sldId="260"/>
            <ac:spMk id="26" creationId="{50AB6BB4-938D-4939-8315-EE98F0EA8AD0}"/>
          </ac:spMkLst>
        </pc:spChg>
        <pc:spChg chg="add mod">
          <ac:chgData name="Ginette Tessier" userId="d3ad2433-dcc6-4a8d-96c0-f4d78b048e6b" providerId="ADAL" clId="{E0D2DFF2-2BA6-47DB-AE6F-1B5A158338DE}" dt="2022-01-27T15:45:59.792" v="1666" actId="207"/>
          <ac:spMkLst>
            <pc:docMk/>
            <pc:sldMk cId="1453390037" sldId="260"/>
            <ac:spMk id="27" creationId="{1E163695-958F-44F5-AEFE-CB755C3CB19A}"/>
          </ac:spMkLst>
        </pc:spChg>
        <pc:spChg chg="add mod">
          <ac:chgData name="Ginette Tessier" userId="d3ad2433-dcc6-4a8d-96c0-f4d78b048e6b" providerId="ADAL" clId="{E0D2DFF2-2BA6-47DB-AE6F-1B5A158338DE}" dt="2022-01-27T15:41:45.034" v="1646"/>
          <ac:spMkLst>
            <pc:docMk/>
            <pc:sldMk cId="1453390037" sldId="260"/>
            <ac:spMk id="28" creationId="{BA2F543E-8CFB-4648-8871-94FF2E4E8015}"/>
          </ac:spMkLst>
        </pc:spChg>
        <pc:spChg chg="add mod">
          <ac:chgData name="Ginette Tessier" userId="d3ad2433-dcc6-4a8d-96c0-f4d78b048e6b" providerId="ADAL" clId="{E0D2DFF2-2BA6-47DB-AE6F-1B5A158338DE}" dt="2022-01-27T15:46:13.072" v="1668" actId="208"/>
          <ac:spMkLst>
            <pc:docMk/>
            <pc:sldMk cId="1453390037" sldId="260"/>
            <ac:spMk id="29" creationId="{316D0780-0980-4FC5-8EBC-FF0189ABBC4C}"/>
          </ac:spMkLst>
        </pc:spChg>
        <pc:spChg chg="add mod">
          <ac:chgData name="Ginette Tessier" userId="d3ad2433-dcc6-4a8d-96c0-f4d78b048e6b" providerId="ADAL" clId="{E0D2DFF2-2BA6-47DB-AE6F-1B5A158338DE}" dt="2022-01-27T15:45:59.792" v="1666" actId="207"/>
          <ac:spMkLst>
            <pc:docMk/>
            <pc:sldMk cId="1453390037" sldId="260"/>
            <ac:spMk id="30" creationId="{DA16C593-EED8-46CC-9D3E-6111EE346827}"/>
          </ac:spMkLst>
        </pc:spChg>
        <pc:spChg chg="add mod">
          <ac:chgData name="Ginette Tessier" userId="d3ad2433-dcc6-4a8d-96c0-f4d78b048e6b" providerId="ADAL" clId="{E0D2DFF2-2BA6-47DB-AE6F-1B5A158338DE}" dt="2022-01-27T15:41:45.034" v="1646"/>
          <ac:spMkLst>
            <pc:docMk/>
            <pc:sldMk cId="1453390037" sldId="260"/>
            <ac:spMk id="31" creationId="{CD25637F-C941-451E-B5DF-BDFFEC287990}"/>
          </ac:spMkLst>
        </pc:spChg>
        <pc:spChg chg="add mod">
          <ac:chgData name="Ginette Tessier" userId="d3ad2433-dcc6-4a8d-96c0-f4d78b048e6b" providerId="ADAL" clId="{E0D2DFF2-2BA6-47DB-AE6F-1B5A158338DE}" dt="2022-01-27T15:45:59.792" v="1666" actId="207"/>
          <ac:spMkLst>
            <pc:docMk/>
            <pc:sldMk cId="1453390037" sldId="260"/>
            <ac:spMk id="32" creationId="{9FFDDAA0-E442-4C29-9504-48F74CB9F2E6}"/>
          </ac:spMkLst>
        </pc:spChg>
        <pc:spChg chg="add mod">
          <ac:chgData name="Ginette Tessier" userId="d3ad2433-dcc6-4a8d-96c0-f4d78b048e6b" providerId="ADAL" clId="{E0D2DFF2-2BA6-47DB-AE6F-1B5A158338DE}" dt="2022-01-27T15:41:45.034" v="1646"/>
          <ac:spMkLst>
            <pc:docMk/>
            <pc:sldMk cId="1453390037" sldId="260"/>
            <ac:spMk id="33" creationId="{87C33F60-E922-4AEC-A334-67CC3B7AEA6C}"/>
          </ac:spMkLst>
        </pc:spChg>
        <pc:spChg chg="add mod">
          <ac:chgData name="Ginette Tessier" userId="d3ad2433-dcc6-4a8d-96c0-f4d78b048e6b" providerId="ADAL" clId="{E0D2DFF2-2BA6-47DB-AE6F-1B5A158338DE}" dt="2022-01-27T15:45:59.792" v="1666" actId="207"/>
          <ac:spMkLst>
            <pc:docMk/>
            <pc:sldMk cId="1453390037" sldId="260"/>
            <ac:spMk id="34" creationId="{55E28DAB-B970-4621-B2D9-25ADB194C4BD}"/>
          </ac:spMkLst>
        </pc:spChg>
        <pc:spChg chg="add mod">
          <ac:chgData name="Ginette Tessier" userId="d3ad2433-dcc6-4a8d-96c0-f4d78b048e6b" providerId="ADAL" clId="{E0D2DFF2-2BA6-47DB-AE6F-1B5A158338DE}" dt="2022-01-27T15:49:11.041" v="1681" actId="207"/>
          <ac:spMkLst>
            <pc:docMk/>
            <pc:sldMk cId="1453390037" sldId="260"/>
            <ac:spMk id="35" creationId="{9E93C5D1-C3FC-4A7F-A563-2A15191F3CC9}"/>
          </ac:spMkLst>
        </pc:spChg>
        <pc:spChg chg="add mod">
          <ac:chgData name="Ginette Tessier" userId="d3ad2433-dcc6-4a8d-96c0-f4d78b048e6b" providerId="ADAL" clId="{E0D2DFF2-2BA6-47DB-AE6F-1B5A158338DE}" dt="2022-01-27T15:45:59.792" v="1666" actId="207"/>
          <ac:spMkLst>
            <pc:docMk/>
            <pc:sldMk cId="1453390037" sldId="260"/>
            <ac:spMk id="36" creationId="{FED01E3B-D299-4E5F-8A0A-14DC980A3BEB}"/>
          </ac:spMkLst>
        </pc:spChg>
        <pc:spChg chg="add mod">
          <ac:chgData name="Ginette Tessier" userId="d3ad2433-dcc6-4a8d-96c0-f4d78b048e6b" providerId="ADAL" clId="{E0D2DFF2-2BA6-47DB-AE6F-1B5A158338DE}" dt="2022-01-27T15:41:45.034" v="1646"/>
          <ac:spMkLst>
            <pc:docMk/>
            <pc:sldMk cId="1453390037" sldId="260"/>
            <ac:spMk id="37" creationId="{1F2F9055-4A88-48FB-9074-017A230A181E}"/>
          </ac:spMkLst>
        </pc:spChg>
        <pc:spChg chg="add mod">
          <ac:chgData name="Ginette Tessier" userId="d3ad2433-dcc6-4a8d-96c0-f4d78b048e6b" providerId="ADAL" clId="{E0D2DFF2-2BA6-47DB-AE6F-1B5A158338DE}" dt="2022-01-27T15:45:59.792" v="1666" actId="207"/>
          <ac:spMkLst>
            <pc:docMk/>
            <pc:sldMk cId="1453390037" sldId="260"/>
            <ac:spMk id="38" creationId="{27BA5B09-5FE6-4ED2-AC0F-06E8B9BD1998}"/>
          </ac:spMkLst>
        </pc:spChg>
        <pc:spChg chg="add mod">
          <ac:chgData name="Ginette Tessier" userId="d3ad2433-dcc6-4a8d-96c0-f4d78b048e6b" providerId="ADAL" clId="{E0D2DFF2-2BA6-47DB-AE6F-1B5A158338DE}" dt="2022-01-27T15:41:45.034" v="1646"/>
          <ac:spMkLst>
            <pc:docMk/>
            <pc:sldMk cId="1453390037" sldId="260"/>
            <ac:spMk id="39" creationId="{8409C532-32A6-428E-82B3-8E74623C763E}"/>
          </ac:spMkLst>
        </pc:spChg>
        <pc:spChg chg="add mod">
          <ac:chgData name="Ginette Tessier" userId="d3ad2433-dcc6-4a8d-96c0-f4d78b048e6b" providerId="ADAL" clId="{E0D2DFF2-2BA6-47DB-AE6F-1B5A158338DE}" dt="2022-01-27T15:45:59.792" v="1666" actId="207"/>
          <ac:spMkLst>
            <pc:docMk/>
            <pc:sldMk cId="1453390037" sldId="260"/>
            <ac:spMk id="40" creationId="{1856A6E6-A7B4-4BBA-B7BB-67D8D3A4B84F}"/>
          </ac:spMkLst>
        </pc:spChg>
        <pc:spChg chg="add mod">
          <ac:chgData name="Ginette Tessier" userId="d3ad2433-dcc6-4a8d-96c0-f4d78b048e6b" providerId="ADAL" clId="{E0D2DFF2-2BA6-47DB-AE6F-1B5A158338DE}" dt="2022-01-27T15:41:45.034" v="1646"/>
          <ac:spMkLst>
            <pc:docMk/>
            <pc:sldMk cId="1453390037" sldId="260"/>
            <ac:spMk id="41" creationId="{DB8ED126-16CF-44B7-AC89-36377C9938A3}"/>
          </ac:spMkLst>
        </pc:spChg>
        <pc:spChg chg="add mod">
          <ac:chgData name="Ginette Tessier" userId="d3ad2433-dcc6-4a8d-96c0-f4d78b048e6b" providerId="ADAL" clId="{E0D2DFF2-2BA6-47DB-AE6F-1B5A158338DE}" dt="2022-01-27T15:45:59.792" v="1666" actId="207"/>
          <ac:spMkLst>
            <pc:docMk/>
            <pc:sldMk cId="1453390037" sldId="260"/>
            <ac:spMk id="42" creationId="{7DFDA33B-6578-481E-94CB-2277C77ED9C6}"/>
          </ac:spMkLst>
        </pc:spChg>
        <pc:spChg chg="add mod">
          <ac:chgData name="Ginette Tessier" userId="d3ad2433-dcc6-4a8d-96c0-f4d78b048e6b" providerId="ADAL" clId="{E0D2DFF2-2BA6-47DB-AE6F-1B5A158338DE}" dt="2022-01-27T15:41:45.034" v="1646"/>
          <ac:spMkLst>
            <pc:docMk/>
            <pc:sldMk cId="1453390037" sldId="260"/>
            <ac:spMk id="43" creationId="{2EDC1158-4A43-4F4E-BF15-1DB7241B275A}"/>
          </ac:spMkLst>
        </pc:spChg>
        <pc:spChg chg="add mod">
          <ac:chgData name="Ginette Tessier" userId="d3ad2433-dcc6-4a8d-96c0-f4d78b048e6b" providerId="ADAL" clId="{E0D2DFF2-2BA6-47DB-AE6F-1B5A158338DE}" dt="2022-01-27T15:45:59.792" v="1666" actId="207"/>
          <ac:spMkLst>
            <pc:docMk/>
            <pc:sldMk cId="1453390037" sldId="260"/>
            <ac:spMk id="44" creationId="{2FB0605F-E379-43A5-A1F5-125C9617B824}"/>
          </ac:spMkLst>
        </pc:spChg>
        <pc:spChg chg="add mod">
          <ac:chgData name="Ginette Tessier" userId="d3ad2433-dcc6-4a8d-96c0-f4d78b048e6b" providerId="ADAL" clId="{E0D2DFF2-2BA6-47DB-AE6F-1B5A158338DE}" dt="2022-01-27T15:41:45.034" v="1646"/>
          <ac:spMkLst>
            <pc:docMk/>
            <pc:sldMk cId="1453390037" sldId="260"/>
            <ac:spMk id="45" creationId="{06ABD89D-5A85-48EC-B768-DBDE6915CD0B}"/>
          </ac:spMkLst>
        </pc:spChg>
        <pc:spChg chg="add mod">
          <ac:chgData name="Ginette Tessier" userId="d3ad2433-dcc6-4a8d-96c0-f4d78b048e6b" providerId="ADAL" clId="{E0D2DFF2-2BA6-47DB-AE6F-1B5A158338DE}" dt="2022-01-27T15:45:59.792" v="1666" actId="207"/>
          <ac:spMkLst>
            <pc:docMk/>
            <pc:sldMk cId="1453390037" sldId="260"/>
            <ac:spMk id="46" creationId="{276B84F5-71A3-4C09-9591-A5DEB6C7E56C}"/>
          </ac:spMkLst>
        </pc:spChg>
        <pc:spChg chg="add mod">
          <ac:chgData name="Ginette Tessier" userId="d3ad2433-dcc6-4a8d-96c0-f4d78b048e6b" providerId="ADAL" clId="{E0D2DFF2-2BA6-47DB-AE6F-1B5A158338DE}" dt="2022-01-27T15:49:52.562" v="1683" actId="207"/>
          <ac:spMkLst>
            <pc:docMk/>
            <pc:sldMk cId="1453390037" sldId="260"/>
            <ac:spMk id="47" creationId="{9393D989-3B3B-4D54-B79D-5F2A0FDA39DA}"/>
          </ac:spMkLst>
        </pc:spChg>
        <pc:spChg chg="add mod">
          <ac:chgData name="Ginette Tessier" userId="d3ad2433-dcc6-4a8d-96c0-f4d78b048e6b" providerId="ADAL" clId="{E0D2DFF2-2BA6-47DB-AE6F-1B5A158338DE}" dt="2022-01-27T15:45:59.792" v="1666" actId="207"/>
          <ac:spMkLst>
            <pc:docMk/>
            <pc:sldMk cId="1453390037" sldId="260"/>
            <ac:spMk id="48" creationId="{EB0FB015-83F5-43BF-A183-598F1FFF0C1A}"/>
          </ac:spMkLst>
        </pc:spChg>
        <pc:spChg chg="add mod">
          <ac:chgData name="Ginette Tessier" userId="d3ad2433-dcc6-4a8d-96c0-f4d78b048e6b" providerId="ADAL" clId="{E0D2DFF2-2BA6-47DB-AE6F-1B5A158338DE}" dt="2022-01-27T15:41:45.034" v="1646"/>
          <ac:spMkLst>
            <pc:docMk/>
            <pc:sldMk cId="1453390037" sldId="260"/>
            <ac:spMk id="49" creationId="{C13A56EF-C9ED-48B9-BF25-C002C10C92DA}"/>
          </ac:spMkLst>
        </pc:spChg>
        <pc:spChg chg="add mod">
          <ac:chgData name="Ginette Tessier" userId="d3ad2433-dcc6-4a8d-96c0-f4d78b048e6b" providerId="ADAL" clId="{E0D2DFF2-2BA6-47DB-AE6F-1B5A158338DE}" dt="2022-01-27T15:45:59.792" v="1666" actId="207"/>
          <ac:spMkLst>
            <pc:docMk/>
            <pc:sldMk cId="1453390037" sldId="260"/>
            <ac:spMk id="50" creationId="{B531ABFC-4845-4382-B59E-58E022AF0271}"/>
          </ac:spMkLst>
        </pc:spChg>
        <pc:spChg chg="add mod">
          <ac:chgData name="Ginette Tessier" userId="d3ad2433-dcc6-4a8d-96c0-f4d78b048e6b" providerId="ADAL" clId="{E0D2DFF2-2BA6-47DB-AE6F-1B5A158338DE}" dt="2022-01-27T15:41:45.034" v="1646"/>
          <ac:spMkLst>
            <pc:docMk/>
            <pc:sldMk cId="1453390037" sldId="260"/>
            <ac:spMk id="51" creationId="{2D92E93E-EB1E-49EF-9501-DB5D78312B24}"/>
          </ac:spMkLst>
        </pc:spChg>
        <pc:spChg chg="add mod">
          <ac:chgData name="Ginette Tessier" userId="d3ad2433-dcc6-4a8d-96c0-f4d78b048e6b" providerId="ADAL" clId="{E0D2DFF2-2BA6-47DB-AE6F-1B5A158338DE}" dt="2022-01-27T15:45:59.792" v="1666" actId="207"/>
          <ac:spMkLst>
            <pc:docMk/>
            <pc:sldMk cId="1453390037" sldId="260"/>
            <ac:spMk id="52" creationId="{5F9CD9CA-E8E1-440F-B1CA-E35DA81FA99B}"/>
          </ac:spMkLst>
        </pc:spChg>
        <pc:spChg chg="add mod">
          <ac:chgData name="Ginette Tessier" userId="d3ad2433-dcc6-4a8d-96c0-f4d78b048e6b" providerId="ADAL" clId="{E0D2DFF2-2BA6-47DB-AE6F-1B5A158338DE}" dt="2022-01-27T15:41:45.034" v="1646"/>
          <ac:spMkLst>
            <pc:docMk/>
            <pc:sldMk cId="1453390037" sldId="260"/>
            <ac:spMk id="53" creationId="{6122BE0E-DC3B-4672-AB87-B61ADC966B93}"/>
          </ac:spMkLst>
        </pc:spChg>
        <pc:spChg chg="add mod">
          <ac:chgData name="Ginette Tessier" userId="d3ad2433-dcc6-4a8d-96c0-f4d78b048e6b" providerId="ADAL" clId="{E0D2DFF2-2BA6-47DB-AE6F-1B5A158338DE}" dt="2022-01-27T15:45:09.656" v="1662" actId="207"/>
          <ac:spMkLst>
            <pc:docMk/>
            <pc:sldMk cId="1453390037" sldId="260"/>
            <ac:spMk id="55" creationId="{AC149502-5A6C-49E8-B0DE-B95F4E292B27}"/>
          </ac:spMkLst>
        </pc:spChg>
        <pc:spChg chg="add mod">
          <ac:chgData name="Ginette Tessier" userId="d3ad2433-dcc6-4a8d-96c0-f4d78b048e6b" providerId="ADAL" clId="{E0D2DFF2-2BA6-47DB-AE6F-1B5A158338DE}" dt="2022-01-27T15:47:30.692" v="1674" actId="571"/>
          <ac:spMkLst>
            <pc:docMk/>
            <pc:sldMk cId="1453390037" sldId="260"/>
            <ac:spMk id="56" creationId="{D1B2B9EC-10F4-4685-8013-CAF6BF70D81F}"/>
          </ac:spMkLst>
        </pc:spChg>
        <pc:spChg chg="add mod">
          <ac:chgData name="Ginette Tessier" userId="d3ad2433-dcc6-4a8d-96c0-f4d78b048e6b" providerId="ADAL" clId="{E0D2DFF2-2BA6-47DB-AE6F-1B5A158338DE}" dt="2022-01-27T15:47:30.692" v="1674" actId="571"/>
          <ac:spMkLst>
            <pc:docMk/>
            <pc:sldMk cId="1453390037" sldId="260"/>
            <ac:spMk id="57" creationId="{BAFF5248-0803-4472-848E-CD4699B6F08D}"/>
          </ac:spMkLst>
        </pc:spChg>
        <pc:spChg chg="add mod">
          <ac:chgData name="Ginette Tessier" userId="d3ad2433-dcc6-4a8d-96c0-f4d78b048e6b" providerId="ADAL" clId="{E0D2DFF2-2BA6-47DB-AE6F-1B5A158338DE}" dt="2022-01-27T15:47:30.692" v="1674" actId="571"/>
          <ac:spMkLst>
            <pc:docMk/>
            <pc:sldMk cId="1453390037" sldId="260"/>
            <ac:spMk id="58" creationId="{BC9DFCB2-DF9B-409E-B3B4-EDF85A01F43F}"/>
          </ac:spMkLst>
        </pc:spChg>
        <pc:picChg chg="del">
          <ac:chgData name="Ginette Tessier" userId="d3ad2433-dcc6-4a8d-96c0-f4d78b048e6b" providerId="ADAL" clId="{E0D2DFF2-2BA6-47DB-AE6F-1B5A158338DE}" dt="2022-01-27T15:39:56.137" v="1644" actId="21"/>
          <ac:picMkLst>
            <pc:docMk/>
            <pc:sldMk cId="1453390037" sldId="260"/>
            <ac:picMk id="3" creationId="{48E235A4-B6C1-4701-98FA-FAB1460BA702}"/>
          </ac:picMkLst>
        </pc:picChg>
        <pc:picChg chg="add mod">
          <ac:chgData name="Ginette Tessier" userId="d3ad2433-dcc6-4a8d-96c0-f4d78b048e6b" providerId="ADAL" clId="{E0D2DFF2-2BA6-47DB-AE6F-1B5A158338DE}" dt="2022-01-27T15:50:21.412" v="1684" actId="1076"/>
          <ac:picMkLst>
            <pc:docMk/>
            <pc:sldMk cId="1453390037" sldId="260"/>
            <ac:picMk id="54" creationId="{02F6F127-A3F3-4025-BC41-46D7ACE7DD2A}"/>
          </ac:picMkLst>
        </pc:picChg>
      </pc:sldChg>
      <pc:sldChg chg="delSp add mod ord delAnim">
        <pc:chgData name="Ginette Tessier" userId="d3ad2433-dcc6-4a8d-96c0-f4d78b048e6b" providerId="ADAL" clId="{E0D2DFF2-2BA6-47DB-AE6F-1B5A158338DE}" dt="2022-01-27T15:50:36.821" v="1688" actId="21"/>
        <pc:sldMkLst>
          <pc:docMk/>
          <pc:sldMk cId="559729504" sldId="261"/>
        </pc:sldMkLst>
        <pc:spChg chg="del">
          <ac:chgData name="Ginette Tessier" userId="d3ad2433-dcc6-4a8d-96c0-f4d78b048e6b" providerId="ADAL" clId="{E0D2DFF2-2BA6-47DB-AE6F-1B5A158338DE}" dt="2022-01-27T15:50:36.821" v="1688" actId="21"/>
          <ac:spMkLst>
            <pc:docMk/>
            <pc:sldMk cId="559729504" sldId="261"/>
            <ac:spMk id="7" creationId="{987DBD28-FEB8-4F79-8750-39E2500ABD8C}"/>
          </ac:spMkLst>
        </pc:spChg>
        <pc:picChg chg="del">
          <ac:chgData name="Ginette Tessier" userId="d3ad2433-dcc6-4a8d-96c0-f4d78b048e6b" providerId="ADAL" clId="{E0D2DFF2-2BA6-47DB-AE6F-1B5A158338DE}" dt="2022-01-27T15:50:36.821" v="1688" actId="21"/>
          <ac:picMkLst>
            <pc:docMk/>
            <pc:sldMk cId="559729504" sldId="261"/>
            <ac:picMk id="3" creationId="{48E235A4-B6C1-4701-98FA-FAB1460BA702}"/>
          </ac:picMkLst>
        </pc:picChg>
      </pc:sldChg>
      <pc:sldChg chg="delSp mod">
        <pc:chgData name="Ginette Tessier" userId="d3ad2433-dcc6-4a8d-96c0-f4d78b048e6b" providerId="ADAL" clId="{E0D2DFF2-2BA6-47DB-AE6F-1B5A158338DE}" dt="2022-01-27T15:57:44.927" v="1694" actId="21"/>
        <pc:sldMkLst>
          <pc:docMk/>
          <pc:sldMk cId="276450534" sldId="264"/>
        </pc:sldMkLst>
        <pc:spChg chg="del">
          <ac:chgData name="Ginette Tessier" userId="d3ad2433-dcc6-4a8d-96c0-f4d78b048e6b" providerId="ADAL" clId="{E0D2DFF2-2BA6-47DB-AE6F-1B5A158338DE}" dt="2022-01-27T15:57:38.253" v="1692" actId="21"/>
          <ac:spMkLst>
            <pc:docMk/>
            <pc:sldMk cId="276450534" sldId="264"/>
            <ac:spMk id="17" creationId="{8E782DD3-37F5-4197-B265-C611085AB707}"/>
          </ac:spMkLst>
        </pc:spChg>
        <pc:spChg chg="del">
          <ac:chgData name="Ginette Tessier" userId="d3ad2433-dcc6-4a8d-96c0-f4d78b048e6b" providerId="ADAL" clId="{E0D2DFF2-2BA6-47DB-AE6F-1B5A158338DE}" dt="2022-01-27T15:57:35.613" v="1691" actId="21"/>
          <ac:spMkLst>
            <pc:docMk/>
            <pc:sldMk cId="276450534" sldId="264"/>
            <ac:spMk id="18" creationId="{97963DCD-AD2D-4EF9-BB34-0964D7E5B126}"/>
          </ac:spMkLst>
        </pc:spChg>
        <pc:spChg chg="del">
          <ac:chgData name="Ginette Tessier" userId="d3ad2433-dcc6-4a8d-96c0-f4d78b048e6b" providerId="ADAL" clId="{E0D2DFF2-2BA6-47DB-AE6F-1B5A158338DE}" dt="2022-01-27T15:57:41.118" v="1693" actId="21"/>
          <ac:spMkLst>
            <pc:docMk/>
            <pc:sldMk cId="276450534" sldId="264"/>
            <ac:spMk id="19" creationId="{27C17989-1C8C-4755-BA05-92E7BF736086}"/>
          </ac:spMkLst>
        </pc:spChg>
        <pc:spChg chg="del">
          <ac:chgData name="Ginette Tessier" userId="d3ad2433-dcc6-4a8d-96c0-f4d78b048e6b" providerId="ADAL" clId="{E0D2DFF2-2BA6-47DB-AE6F-1B5A158338DE}" dt="2022-01-27T15:57:29.792" v="1689" actId="21"/>
          <ac:spMkLst>
            <pc:docMk/>
            <pc:sldMk cId="276450534" sldId="264"/>
            <ac:spMk id="24" creationId="{07B47DAE-28D3-4BAA-8A27-295DB8856241}"/>
          </ac:spMkLst>
        </pc:spChg>
        <pc:spChg chg="del">
          <ac:chgData name="Ginette Tessier" userId="d3ad2433-dcc6-4a8d-96c0-f4d78b048e6b" providerId="ADAL" clId="{E0D2DFF2-2BA6-47DB-AE6F-1B5A158338DE}" dt="2022-01-27T15:57:44.927" v="1694" actId="21"/>
          <ac:spMkLst>
            <pc:docMk/>
            <pc:sldMk cId="276450534" sldId="264"/>
            <ac:spMk id="25" creationId="{D5DA5B11-F5A7-4398-BB53-EB2B94E8BE66}"/>
          </ac:spMkLst>
        </pc:spChg>
        <pc:picChg chg="del">
          <ac:chgData name="Ginette Tessier" userId="d3ad2433-dcc6-4a8d-96c0-f4d78b048e6b" providerId="ADAL" clId="{E0D2DFF2-2BA6-47DB-AE6F-1B5A158338DE}" dt="2022-01-27T15:57:31.627" v="1690" actId="21"/>
          <ac:picMkLst>
            <pc:docMk/>
            <pc:sldMk cId="276450534" sldId="264"/>
            <ac:picMk id="23" creationId="{652D0D67-8C68-4BBF-BDFA-1C058A0CA231}"/>
          </ac:picMkLst>
        </pc:picChg>
      </pc:sldChg>
      <pc:sldChg chg="addSp modSp add mod modAnim">
        <pc:chgData name="Ginette Tessier" userId="d3ad2433-dcc6-4a8d-96c0-f4d78b048e6b" providerId="ADAL" clId="{E0D2DFF2-2BA6-47DB-AE6F-1B5A158338DE}" dt="2022-01-28T14:24:49.213" v="1987" actId="1076"/>
        <pc:sldMkLst>
          <pc:docMk/>
          <pc:sldMk cId="3585082472" sldId="294"/>
        </pc:sldMkLst>
        <pc:spChg chg="add mod">
          <ac:chgData name="Ginette Tessier" userId="d3ad2433-dcc6-4a8d-96c0-f4d78b048e6b" providerId="ADAL" clId="{E0D2DFF2-2BA6-47DB-AE6F-1B5A158338DE}" dt="2022-01-28T14:24:49.213" v="1987" actId="1076"/>
          <ac:spMkLst>
            <pc:docMk/>
            <pc:sldMk cId="3585082472" sldId="294"/>
            <ac:spMk id="4" creationId="{0842E506-D1D0-44E4-B26A-172746B171D6}"/>
          </ac:spMkLst>
        </pc:spChg>
      </pc:sldChg>
    </pc:docChg>
  </pc:docChgLst>
  <pc:docChgLst>
    <pc:chgData name="Ginette Tessier" userId="d3ad2433-dcc6-4a8d-96c0-f4d78b048e6b" providerId="ADAL" clId="{524A6D02-92F6-42F3-8DB5-4FCFFA6DEC37}"/>
    <pc:docChg chg="custSel addSld delSld modSld sldOrd">
      <pc:chgData name="Ginette Tessier" userId="d3ad2433-dcc6-4a8d-96c0-f4d78b048e6b" providerId="ADAL" clId="{524A6D02-92F6-42F3-8DB5-4FCFFA6DEC37}" dt="2022-01-27T23:47:57.973" v="709" actId="207"/>
      <pc:docMkLst>
        <pc:docMk/>
      </pc:docMkLst>
      <pc:sldChg chg="delSp modSp mod modTransition delAnim">
        <pc:chgData name="Ginette Tessier" userId="d3ad2433-dcc6-4a8d-96c0-f4d78b048e6b" providerId="ADAL" clId="{524A6D02-92F6-42F3-8DB5-4FCFFA6DEC37}" dt="2022-01-27T23:44:54.408" v="701" actId="21"/>
        <pc:sldMkLst>
          <pc:docMk/>
          <pc:sldMk cId="499763726" sldId="257"/>
        </pc:sldMkLst>
        <pc:spChg chg="del mod">
          <ac:chgData name="Ginette Tessier" userId="d3ad2433-dcc6-4a8d-96c0-f4d78b048e6b" providerId="ADAL" clId="{524A6D02-92F6-42F3-8DB5-4FCFFA6DEC37}" dt="2022-01-27T23:44:36.654" v="695" actId="21"/>
          <ac:spMkLst>
            <pc:docMk/>
            <pc:sldMk cId="499763726" sldId="257"/>
            <ac:spMk id="8" creationId="{B3332CF7-9805-4652-B84A-B8C682ECFE4F}"/>
          </ac:spMkLst>
        </pc:spChg>
        <pc:spChg chg="del">
          <ac:chgData name="Ginette Tessier" userId="d3ad2433-dcc6-4a8d-96c0-f4d78b048e6b" providerId="ADAL" clId="{524A6D02-92F6-42F3-8DB5-4FCFFA6DEC37}" dt="2022-01-27T23:44:54.408" v="701" actId="21"/>
          <ac:spMkLst>
            <pc:docMk/>
            <pc:sldMk cId="499763726" sldId="257"/>
            <ac:spMk id="20" creationId="{958069B0-0262-4A77-A061-FE00A40C8C70}"/>
          </ac:spMkLst>
        </pc:spChg>
        <pc:cxnChg chg="del">
          <ac:chgData name="Ginette Tessier" userId="d3ad2433-dcc6-4a8d-96c0-f4d78b048e6b" providerId="ADAL" clId="{524A6D02-92F6-42F3-8DB5-4FCFFA6DEC37}" dt="2022-01-27T23:44:40.513" v="696" actId="21"/>
          <ac:cxnSpMkLst>
            <pc:docMk/>
            <pc:sldMk cId="499763726" sldId="257"/>
            <ac:cxnSpMk id="10" creationId="{DB6D3CE4-8C48-4ED5-96B3-69E3978C67F2}"/>
          </ac:cxnSpMkLst>
        </pc:cxnChg>
        <pc:cxnChg chg="del mod">
          <ac:chgData name="Ginette Tessier" userId="d3ad2433-dcc6-4a8d-96c0-f4d78b048e6b" providerId="ADAL" clId="{524A6D02-92F6-42F3-8DB5-4FCFFA6DEC37}" dt="2022-01-27T23:44:43.465" v="698" actId="21"/>
          <ac:cxnSpMkLst>
            <pc:docMk/>
            <pc:sldMk cId="499763726" sldId="257"/>
            <ac:cxnSpMk id="11" creationId="{E19D395B-8AF1-4EE4-99BB-92B25BAC24AC}"/>
          </ac:cxnSpMkLst>
        </pc:cxnChg>
        <pc:cxnChg chg="del">
          <ac:chgData name="Ginette Tessier" userId="d3ad2433-dcc6-4a8d-96c0-f4d78b048e6b" providerId="ADAL" clId="{524A6D02-92F6-42F3-8DB5-4FCFFA6DEC37}" dt="2022-01-27T23:44:46.984" v="699" actId="21"/>
          <ac:cxnSpMkLst>
            <pc:docMk/>
            <pc:sldMk cId="499763726" sldId="257"/>
            <ac:cxnSpMk id="16" creationId="{4BFD02A7-76E2-4074-B9F3-17B1E286D8E5}"/>
          </ac:cxnSpMkLst>
        </pc:cxnChg>
        <pc:cxnChg chg="del">
          <ac:chgData name="Ginette Tessier" userId="d3ad2433-dcc6-4a8d-96c0-f4d78b048e6b" providerId="ADAL" clId="{524A6D02-92F6-42F3-8DB5-4FCFFA6DEC37}" dt="2022-01-27T23:44:50.765" v="700" actId="21"/>
          <ac:cxnSpMkLst>
            <pc:docMk/>
            <pc:sldMk cId="499763726" sldId="257"/>
            <ac:cxnSpMk id="18" creationId="{02007783-66CD-493F-9202-AE2E77F11622}"/>
          </ac:cxnSpMkLst>
        </pc:cxnChg>
      </pc:sldChg>
      <pc:sldChg chg="modTransition">
        <pc:chgData name="Ginette Tessier" userId="d3ad2433-dcc6-4a8d-96c0-f4d78b048e6b" providerId="ADAL" clId="{524A6D02-92F6-42F3-8DB5-4FCFFA6DEC37}" dt="2022-01-27T23:45:16.506" v="703"/>
        <pc:sldMkLst>
          <pc:docMk/>
          <pc:sldMk cId="1163679183" sldId="258"/>
        </pc:sldMkLst>
      </pc:sldChg>
      <pc:sldChg chg="modAnim">
        <pc:chgData name="Ginette Tessier" userId="d3ad2433-dcc6-4a8d-96c0-f4d78b048e6b" providerId="ADAL" clId="{524A6D02-92F6-42F3-8DB5-4FCFFA6DEC37}" dt="2022-01-27T23:43:43.737" v="689"/>
        <pc:sldMkLst>
          <pc:docMk/>
          <pc:sldMk cId="324236064" sldId="259"/>
        </pc:sldMkLst>
      </pc:sldChg>
      <pc:sldChg chg="modSp mod modAnim">
        <pc:chgData name="Ginette Tessier" userId="d3ad2433-dcc6-4a8d-96c0-f4d78b048e6b" providerId="ADAL" clId="{524A6D02-92F6-42F3-8DB5-4FCFFA6DEC37}" dt="2022-01-27T23:42:39.611" v="688" actId="1076"/>
        <pc:sldMkLst>
          <pc:docMk/>
          <pc:sldMk cId="1453390037" sldId="260"/>
        </pc:sldMkLst>
        <pc:spChg chg="mod">
          <ac:chgData name="Ginette Tessier" userId="d3ad2433-dcc6-4a8d-96c0-f4d78b048e6b" providerId="ADAL" clId="{524A6D02-92F6-42F3-8DB5-4FCFFA6DEC37}" dt="2022-01-27T23:42:12.139" v="687" actId="1035"/>
          <ac:spMkLst>
            <pc:docMk/>
            <pc:sldMk cId="1453390037" sldId="260"/>
            <ac:spMk id="8" creationId="{5252435E-97FB-48D1-8313-1A78EDF9BD02}"/>
          </ac:spMkLst>
        </pc:spChg>
        <pc:spChg chg="mod">
          <ac:chgData name="Ginette Tessier" userId="d3ad2433-dcc6-4a8d-96c0-f4d78b048e6b" providerId="ADAL" clId="{524A6D02-92F6-42F3-8DB5-4FCFFA6DEC37}" dt="2022-01-27T23:42:12.139" v="687" actId="1035"/>
          <ac:spMkLst>
            <pc:docMk/>
            <pc:sldMk cId="1453390037" sldId="260"/>
            <ac:spMk id="9" creationId="{43F0EE24-460F-4B74-B992-4E7366952A2A}"/>
          </ac:spMkLst>
        </pc:spChg>
        <pc:spChg chg="mod">
          <ac:chgData name="Ginette Tessier" userId="d3ad2433-dcc6-4a8d-96c0-f4d78b048e6b" providerId="ADAL" clId="{524A6D02-92F6-42F3-8DB5-4FCFFA6DEC37}" dt="2022-01-27T23:42:12.139" v="687" actId="1035"/>
          <ac:spMkLst>
            <pc:docMk/>
            <pc:sldMk cId="1453390037" sldId="260"/>
            <ac:spMk id="10" creationId="{89B1B885-BA57-4BE3-9459-D42980A14898}"/>
          </ac:spMkLst>
        </pc:spChg>
        <pc:spChg chg="mod">
          <ac:chgData name="Ginette Tessier" userId="d3ad2433-dcc6-4a8d-96c0-f4d78b048e6b" providerId="ADAL" clId="{524A6D02-92F6-42F3-8DB5-4FCFFA6DEC37}" dt="2022-01-27T23:42:12.139" v="687" actId="1035"/>
          <ac:spMkLst>
            <pc:docMk/>
            <pc:sldMk cId="1453390037" sldId="260"/>
            <ac:spMk id="11" creationId="{07FDAE02-D4F9-4E58-A9B8-250D89F6940A}"/>
          </ac:spMkLst>
        </pc:spChg>
        <pc:spChg chg="mod">
          <ac:chgData name="Ginette Tessier" userId="d3ad2433-dcc6-4a8d-96c0-f4d78b048e6b" providerId="ADAL" clId="{524A6D02-92F6-42F3-8DB5-4FCFFA6DEC37}" dt="2022-01-27T23:42:12.139" v="687" actId="1035"/>
          <ac:spMkLst>
            <pc:docMk/>
            <pc:sldMk cId="1453390037" sldId="260"/>
            <ac:spMk id="12" creationId="{C01EAE32-A740-4BE8-8B76-E9FFFFC11552}"/>
          </ac:spMkLst>
        </pc:spChg>
        <pc:spChg chg="mod">
          <ac:chgData name="Ginette Tessier" userId="d3ad2433-dcc6-4a8d-96c0-f4d78b048e6b" providerId="ADAL" clId="{524A6D02-92F6-42F3-8DB5-4FCFFA6DEC37}" dt="2022-01-27T23:42:12.139" v="687" actId="1035"/>
          <ac:spMkLst>
            <pc:docMk/>
            <pc:sldMk cId="1453390037" sldId="260"/>
            <ac:spMk id="13" creationId="{A04A291F-F88D-4FDB-8022-C2990D7BAC35}"/>
          </ac:spMkLst>
        </pc:spChg>
        <pc:spChg chg="mod">
          <ac:chgData name="Ginette Tessier" userId="d3ad2433-dcc6-4a8d-96c0-f4d78b048e6b" providerId="ADAL" clId="{524A6D02-92F6-42F3-8DB5-4FCFFA6DEC37}" dt="2022-01-27T23:42:12.139" v="687" actId="1035"/>
          <ac:spMkLst>
            <pc:docMk/>
            <pc:sldMk cId="1453390037" sldId="260"/>
            <ac:spMk id="14" creationId="{CA02F546-A289-49CE-B88A-3BCA0E915190}"/>
          </ac:spMkLst>
        </pc:spChg>
        <pc:spChg chg="mod">
          <ac:chgData name="Ginette Tessier" userId="d3ad2433-dcc6-4a8d-96c0-f4d78b048e6b" providerId="ADAL" clId="{524A6D02-92F6-42F3-8DB5-4FCFFA6DEC37}" dt="2022-01-27T23:42:12.139" v="687" actId="1035"/>
          <ac:spMkLst>
            <pc:docMk/>
            <pc:sldMk cId="1453390037" sldId="260"/>
            <ac:spMk id="15" creationId="{FD54BAA8-7D7E-4799-8494-DB528AEA1B31}"/>
          </ac:spMkLst>
        </pc:spChg>
        <pc:spChg chg="mod">
          <ac:chgData name="Ginette Tessier" userId="d3ad2433-dcc6-4a8d-96c0-f4d78b048e6b" providerId="ADAL" clId="{524A6D02-92F6-42F3-8DB5-4FCFFA6DEC37}" dt="2022-01-27T23:42:12.139" v="687" actId="1035"/>
          <ac:spMkLst>
            <pc:docMk/>
            <pc:sldMk cId="1453390037" sldId="260"/>
            <ac:spMk id="16" creationId="{1AA32536-CB67-4505-A683-88C8BB8E5FE8}"/>
          </ac:spMkLst>
        </pc:spChg>
        <pc:spChg chg="mod">
          <ac:chgData name="Ginette Tessier" userId="d3ad2433-dcc6-4a8d-96c0-f4d78b048e6b" providerId="ADAL" clId="{524A6D02-92F6-42F3-8DB5-4FCFFA6DEC37}" dt="2022-01-27T23:42:12.139" v="687" actId="1035"/>
          <ac:spMkLst>
            <pc:docMk/>
            <pc:sldMk cId="1453390037" sldId="260"/>
            <ac:spMk id="17" creationId="{2DE6EB43-AFC3-4CA5-B7F6-A25E487602AD}"/>
          </ac:spMkLst>
        </pc:spChg>
        <pc:spChg chg="mod">
          <ac:chgData name="Ginette Tessier" userId="d3ad2433-dcc6-4a8d-96c0-f4d78b048e6b" providerId="ADAL" clId="{524A6D02-92F6-42F3-8DB5-4FCFFA6DEC37}" dt="2022-01-27T23:42:12.139" v="687" actId="1035"/>
          <ac:spMkLst>
            <pc:docMk/>
            <pc:sldMk cId="1453390037" sldId="260"/>
            <ac:spMk id="18" creationId="{F88DB34B-E2DD-4D06-BAB6-BABAAA87EFFE}"/>
          </ac:spMkLst>
        </pc:spChg>
        <pc:spChg chg="mod">
          <ac:chgData name="Ginette Tessier" userId="d3ad2433-dcc6-4a8d-96c0-f4d78b048e6b" providerId="ADAL" clId="{524A6D02-92F6-42F3-8DB5-4FCFFA6DEC37}" dt="2022-01-27T23:42:12.139" v="687" actId="1035"/>
          <ac:spMkLst>
            <pc:docMk/>
            <pc:sldMk cId="1453390037" sldId="260"/>
            <ac:spMk id="19" creationId="{9150CA14-09D2-4FDD-A31D-D5DE50F8C563}"/>
          </ac:spMkLst>
        </pc:spChg>
        <pc:spChg chg="mod">
          <ac:chgData name="Ginette Tessier" userId="d3ad2433-dcc6-4a8d-96c0-f4d78b048e6b" providerId="ADAL" clId="{524A6D02-92F6-42F3-8DB5-4FCFFA6DEC37}" dt="2022-01-27T23:42:12.139" v="687" actId="1035"/>
          <ac:spMkLst>
            <pc:docMk/>
            <pc:sldMk cId="1453390037" sldId="260"/>
            <ac:spMk id="20" creationId="{D86A2747-25D0-40DD-B81D-F6E1200C5E0B}"/>
          </ac:spMkLst>
        </pc:spChg>
        <pc:spChg chg="mod">
          <ac:chgData name="Ginette Tessier" userId="d3ad2433-dcc6-4a8d-96c0-f4d78b048e6b" providerId="ADAL" clId="{524A6D02-92F6-42F3-8DB5-4FCFFA6DEC37}" dt="2022-01-27T23:42:12.139" v="687" actId="1035"/>
          <ac:spMkLst>
            <pc:docMk/>
            <pc:sldMk cId="1453390037" sldId="260"/>
            <ac:spMk id="21" creationId="{8327CB5C-3E73-4D2A-9011-9B56C22CFD0C}"/>
          </ac:spMkLst>
        </pc:spChg>
        <pc:spChg chg="mod">
          <ac:chgData name="Ginette Tessier" userId="d3ad2433-dcc6-4a8d-96c0-f4d78b048e6b" providerId="ADAL" clId="{524A6D02-92F6-42F3-8DB5-4FCFFA6DEC37}" dt="2022-01-27T23:42:12.139" v="687" actId="1035"/>
          <ac:spMkLst>
            <pc:docMk/>
            <pc:sldMk cId="1453390037" sldId="260"/>
            <ac:spMk id="22" creationId="{F3F837CF-0E13-4BE8-94E5-71902A08AAC2}"/>
          </ac:spMkLst>
        </pc:spChg>
        <pc:spChg chg="mod">
          <ac:chgData name="Ginette Tessier" userId="d3ad2433-dcc6-4a8d-96c0-f4d78b048e6b" providerId="ADAL" clId="{524A6D02-92F6-42F3-8DB5-4FCFFA6DEC37}" dt="2022-01-27T23:42:12.139" v="687" actId="1035"/>
          <ac:spMkLst>
            <pc:docMk/>
            <pc:sldMk cId="1453390037" sldId="260"/>
            <ac:spMk id="23" creationId="{2E39EF8E-A7C5-4876-B2A0-EC2ED4053481}"/>
          </ac:spMkLst>
        </pc:spChg>
        <pc:spChg chg="mod">
          <ac:chgData name="Ginette Tessier" userId="d3ad2433-dcc6-4a8d-96c0-f4d78b048e6b" providerId="ADAL" clId="{524A6D02-92F6-42F3-8DB5-4FCFFA6DEC37}" dt="2022-01-27T23:42:12.139" v="687" actId="1035"/>
          <ac:spMkLst>
            <pc:docMk/>
            <pc:sldMk cId="1453390037" sldId="260"/>
            <ac:spMk id="24" creationId="{9873E1C0-2A46-4245-9C27-277FB255E9C8}"/>
          </ac:spMkLst>
        </pc:spChg>
        <pc:spChg chg="mod">
          <ac:chgData name="Ginette Tessier" userId="d3ad2433-dcc6-4a8d-96c0-f4d78b048e6b" providerId="ADAL" clId="{524A6D02-92F6-42F3-8DB5-4FCFFA6DEC37}" dt="2022-01-27T23:42:12.139" v="687" actId="1035"/>
          <ac:spMkLst>
            <pc:docMk/>
            <pc:sldMk cId="1453390037" sldId="260"/>
            <ac:spMk id="25" creationId="{56219547-072E-479A-A266-19A063E97753}"/>
          </ac:spMkLst>
        </pc:spChg>
        <pc:spChg chg="mod">
          <ac:chgData name="Ginette Tessier" userId="d3ad2433-dcc6-4a8d-96c0-f4d78b048e6b" providerId="ADAL" clId="{524A6D02-92F6-42F3-8DB5-4FCFFA6DEC37}" dt="2022-01-27T23:42:12.139" v="687" actId="1035"/>
          <ac:spMkLst>
            <pc:docMk/>
            <pc:sldMk cId="1453390037" sldId="260"/>
            <ac:spMk id="26" creationId="{50AB6BB4-938D-4939-8315-EE98F0EA8AD0}"/>
          </ac:spMkLst>
        </pc:spChg>
        <pc:spChg chg="mod">
          <ac:chgData name="Ginette Tessier" userId="d3ad2433-dcc6-4a8d-96c0-f4d78b048e6b" providerId="ADAL" clId="{524A6D02-92F6-42F3-8DB5-4FCFFA6DEC37}" dt="2022-01-27T23:42:12.139" v="687" actId="1035"/>
          <ac:spMkLst>
            <pc:docMk/>
            <pc:sldMk cId="1453390037" sldId="260"/>
            <ac:spMk id="27" creationId="{1E163695-958F-44F5-AEFE-CB755C3CB19A}"/>
          </ac:spMkLst>
        </pc:spChg>
        <pc:spChg chg="mod">
          <ac:chgData name="Ginette Tessier" userId="d3ad2433-dcc6-4a8d-96c0-f4d78b048e6b" providerId="ADAL" clId="{524A6D02-92F6-42F3-8DB5-4FCFFA6DEC37}" dt="2022-01-27T23:42:12.139" v="687" actId="1035"/>
          <ac:spMkLst>
            <pc:docMk/>
            <pc:sldMk cId="1453390037" sldId="260"/>
            <ac:spMk id="28" creationId="{BA2F543E-8CFB-4648-8871-94FF2E4E8015}"/>
          </ac:spMkLst>
        </pc:spChg>
        <pc:spChg chg="mod">
          <ac:chgData name="Ginette Tessier" userId="d3ad2433-dcc6-4a8d-96c0-f4d78b048e6b" providerId="ADAL" clId="{524A6D02-92F6-42F3-8DB5-4FCFFA6DEC37}" dt="2022-01-27T23:42:12.139" v="687" actId="1035"/>
          <ac:spMkLst>
            <pc:docMk/>
            <pc:sldMk cId="1453390037" sldId="260"/>
            <ac:spMk id="29" creationId="{316D0780-0980-4FC5-8EBC-FF0189ABBC4C}"/>
          </ac:spMkLst>
        </pc:spChg>
        <pc:spChg chg="mod">
          <ac:chgData name="Ginette Tessier" userId="d3ad2433-dcc6-4a8d-96c0-f4d78b048e6b" providerId="ADAL" clId="{524A6D02-92F6-42F3-8DB5-4FCFFA6DEC37}" dt="2022-01-27T23:42:12.139" v="687" actId="1035"/>
          <ac:spMkLst>
            <pc:docMk/>
            <pc:sldMk cId="1453390037" sldId="260"/>
            <ac:spMk id="30" creationId="{DA16C593-EED8-46CC-9D3E-6111EE346827}"/>
          </ac:spMkLst>
        </pc:spChg>
        <pc:spChg chg="mod">
          <ac:chgData name="Ginette Tessier" userId="d3ad2433-dcc6-4a8d-96c0-f4d78b048e6b" providerId="ADAL" clId="{524A6D02-92F6-42F3-8DB5-4FCFFA6DEC37}" dt="2022-01-27T23:42:12.139" v="687" actId="1035"/>
          <ac:spMkLst>
            <pc:docMk/>
            <pc:sldMk cId="1453390037" sldId="260"/>
            <ac:spMk id="31" creationId="{CD25637F-C941-451E-B5DF-BDFFEC287990}"/>
          </ac:spMkLst>
        </pc:spChg>
        <pc:spChg chg="mod">
          <ac:chgData name="Ginette Tessier" userId="d3ad2433-dcc6-4a8d-96c0-f4d78b048e6b" providerId="ADAL" clId="{524A6D02-92F6-42F3-8DB5-4FCFFA6DEC37}" dt="2022-01-27T23:42:12.139" v="687" actId="1035"/>
          <ac:spMkLst>
            <pc:docMk/>
            <pc:sldMk cId="1453390037" sldId="260"/>
            <ac:spMk id="32" creationId="{9FFDDAA0-E442-4C29-9504-48F74CB9F2E6}"/>
          </ac:spMkLst>
        </pc:spChg>
        <pc:spChg chg="mod">
          <ac:chgData name="Ginette Tessier" userId="d3ad2433-dcc6-4a8d-96c0-f4d78b048e6b" providerId="ADAL" clId="{524A6D02-92F6-42F3-8DB5-4FCFFA6DEC37}" dt="2022-01-27T23:42:12.139" v="687" actId="1035"/>
          <ac:spMkLst>
            <pc:docMk/>
            <pc:sldMk cId="1453390037" sldId="260"/>
            <ac:spMk id="33" creationId="{87C33F60-E922-4AEC-A334-67CC3B7AEA6C}"/>
          </ac:spMkLst>
        </pc:spChg>
        <pc:spChg chg="mod">
          <ac:chgData name="Ginette Tessier" userId="d3ad2433-dcc6-4a8d-96c0-f4d78b048e6b" providerId="ADAL" clId="{524A6D02-92F6-42F3-8DB5-4FCFFA6DEC37}" dt="2022-01-27T23:42:12.139" v="687" actId="1035"/>
          <ac:spMkLst>
            <pc:docMk/>
            <pc:sldMk cId="1453390037" sldId="260"/>
            <ac:spMk id="34" creationId="{55E28DAB-B970-4621-B2D9-25ADB194C4BD}"/>
          </ac:spMkLst>
        </pc:spChg>
        <pc:spChg chg="mod">
          <ac:chgData name="Ginette Tessier" userId="d3ad2433-dcc6-4a8d-96c0-f4d78b048e6b" providerId="ADAL" clId="{524A6D02-92F6-42F3-8DB5-4FCFFA6DEC37}" dt="2022-01-27T23:42:12.139" v="687" actId="1035"/>
          <ac:spMkLst>
            <pc:docMk/>
            <pc:sldMk cId="1453390037" sldId="260"/>
            <ac:spMk id="35" creationId="{9E93C5D1-C3FC-4A7F-A563-2A15191F3CC9}"/>
          </ac:spMkLst>
        </pc:spChg>
        <pc:spChg chg="mod">
          <ac:chgData name="Ginette Tessier" userId="d3ad2433-dcc6-4a8d-96c0-f4d78b048e6b" providerId="ADAL" clId="{524A6D02-92F6-42F3-8DB5-4FCFFA6DEC37}" dt="2022-01-27T23:42:12.139" v="687" actId="1035"/>
          <ac:spMkLst>
            <pc:docMk/>
            <pc:sldMk cId="1453390037" sldId="260"/>
            <ac:spMk id="36" creationId="{FED01E3B-D299-4E5F-8A0A-14DC980A3BEB}"/>
          </ac:spMkLst>
        </pc:spChg>
        <pc:spChg chg="mod">
          <ac:chgData name="Ginette Tessier" userId="d3ad2433-dcc6-4a8d-96c0-f4d78b048e6b" providerId="ADAL" clId="{524A6D02-92F6-42F3-8DB5-4FCFFA6DEC37}" dt="2022-01-27T23:42:12.139" v="687" actId="1035"/>
          <ac:spMkLst>
            <pc:docMk/>
            <pc:sldMk cId="1453390037" sldId="260"/>
            <ac:spMk id="37" creationId="{1F2F9055-4A88-48FB-9074-017A230A181E}"/>
          </ac:spMkLst>
        </pc:spChg>
        <pc:spChg chg="mod">
          <ac:chgData name="Ginette Tessier" userId="d3ad2433-dcc6-4a8d-96c0-f4d78b048e6b" providerId="ADAL" clId="{524A6D02-92F6-42F3-8DB5-4FCFFA6DEC37}" dt="2022-01-27T23:42:12.139" v="687" actId="1035"/>
          <ac:spMkLst>
            <pc:docMk/>
            <pc:sldMk cId="1453390037" sldId="260"/>
            <ac:spMk id="38" creationId="{27BA5B09-5FE6-4ED2-AC0F-06E8B9BD1998}"/>
          </ac:spMkLst>
        </pc:spChg>
        <pc:spChg chg="mod">
          <ac:chgData name="Ginette Tessier" userId="d3ad2433-dcc6-4a8d-96c0-f4d78b048e6b" providerId="ADAL" clId="{524A6D02-92F6-42F3-8DB5-4FCFFA6DEC37}" dt="2022-01-27T23:42:12.139" v="687" actId="1035"/>
          <ac:spMkLst>
            <pc:docMk/>
            <pc:sldMk cId="1453390037" sldId="260"/>
            <ac:spMk id="39" creationId="{8409C532-32A6-428E-82B3-8E74623C763E}"/>
          </ac:spMkLst>
        </pc:spChg>
        <pc:spChg chg="mod">
          <ac:chgData name="Ginette Tessier" userId="d3ad2433-dcc6-4a8d-96c0-f4d78b048e6b" providerId="ADAL" clId="{524A6D02-92F6-42F3-8DB5-4FCFFA6DEC37}" dt="2022-01-27T23:42:12.139" v="687" actId="1035"/>
          <ac:spMkLst>
            <pc:docMk/>
            <pc:sldMk cId="1453390037" sldId="260"/>
            <ac:spMk id="40" creationId="{1856A6E6-A7B4-4BBA-B7BB-67D8D3A4B84F}"/>
          </ac:spMkLst>
        </pc:spChg>
        <pc:spChg chg="mod">
          <ac:chgData name="Ginette Tessier" userId="d3ad2433-dcc6-4a8d-96c0-f4d78b048e6b" providerId="ADAL" clId="{524A6D02-92F6-42F3-8DB5-4FCFFA6DEC37}" dt="2022-01-27T23:42:12.139" v="687" actId="1035"/>
          <ac:spMkLst>
            <pc:docMk/>
            <pc:sldMk cId="1453390037" sldId="260"/>
            <ac:spMk id="41" creationId="{DB8ED126-16CF-44B7-AC89-36377C9938A3}"/>
          </ac:spMkLst>
        </pc:spChg>
        <pc:spChg chg="mod">
          <ac:chgData name="Ginette Tessier" userId="d3ad2433-dcc6-4a8d-96c0-f4d78b048e6b" providerId="ADAL" clId="{524A6D02-92F6-42F3-8DB5-4FCFFA6DEC37}" dt="2022-01-27T23:42:12.139" v="687" actId="1035"/>
          <ac:spMkLst>
            <pc:docMk/>
            <pc:sldMk cId="1453390037" sldId="260"/>
            <ac:spMk id="42" creationId="{7DFDA33B-6578-481E-94CB-2277C77ED9C6}"/>
          </ac:spMkLst>
        </pc:spChg>
        <pc:spChg chg="mod">
          <ac:chgData name="Ginette Tessier" userId="d3ad2433-dcc6-4a8d-96c0-f4d78b048e6b" providerId="ADAL" clId="{524A6D02-92F6-42F3-8DB5-4FCFFA6DEC37}" dt="2022-01-27T23:42:12.139" v="687" actId="1035"/>
          <ac:spMkLst>
            <pc:docMk/>
            <pc:sldMk cId="1453390037" sldId="260"/>
            <ac:spMk id="43" creationId="{2EDC1158-4A43-4F4E-BF15-1DB7241B275A}"/>
          </ac:spMkLst>
        </pc:spChg>
        <pc:spChg chg="mod">
          <ac:chgData name="Ginette Tessier" userId="d3ad2433-dcc6-4a8d-96c0-f4d78b048e6b" providerId="ADAL" clId="{524A6D02-92F6-42F3-8DB5-4FCFFA6DEC37}" dt="2022-01-27T23:42:12.139" v="687" actId="1035"/>
          <ac:spMkLst>
            <pc:docMk/>
            <pc:sldMk cId="1453390037" sldId="260"/>
            <ac:spMk id="44" creationId="{2FB0605F-E379-43A5-A1F5-125C9617B824}"/>
          </ac:spMkLst>
        </pc:spChg>
        <pc:spChg chg="mod">
          <ac:chgData name="Ginette Tessier" userId="d3ad2433-dcc6-4a8d-96c0-f4d78b048e6b" providerId="ADAL" clId="{524A6D02-92F6-42F3-8DB5-4FCFFA6DEC37}" dt="2022-01-27T23:42:12.139" v="687" actId="1035"/>
          <ac:spMkLst>
            <pc:docMk/>
            <pc:sldMk cId="1453390037" sldId="260"/>
            <ac:spMk id="45" creationId="{06ABD89D-5A85-48EC-B768-DBDE6915CD0B}"/>
          </ac:spMkLst>
        </pc:spChg>
        <pc:spChg chg="mod">
          <ac:chgData name="Ginette Tessier" userId="d3ad2433-dcc6-4a8d-96c0-f4d78b048e6b" providerId="ADAL" clId="{524A6D02-92F6-42F3-8DB5-4FCFFA6DEC37}" dt="2022-01-27T23:42:12.139" v="687" actId="1035"/>
          <ac:spMkLst>
            <pc:docMk/>
            <pc:sldMk cId="1453390037" sldId="260"/>
            <ac:spMk id="46" creationId="{276B84F5-71A3-4C09-9591-A5DEB6C7E56C}"/>
          </ac:spMkLst>
        </pc:spChg>
        <pc:spChg chg="mod">
          <ac:chgData name="Ginette Tessier" userId="d3ad2433-dcc6-4a8d-96c0-f4d78b048e6b" providerId="ADAL" clId="{524A6D02-92F6-42F3-8DB5-4FCFFA6DEC37}" dt="2022-01-27T23:42:12.139" v="687" actId="1035"/>
          <ac:spMkLst>
            <pc:docMk/>
            <pc:sldMk cId="1453390037" sldId="260"/>
            <ac:spMk id="47" creationId="{9393D989-3B3B-4D54-B79D-5F2A0FDA39DA}"/>
          </ac:spMkLst>
        </pc:spChg>
        <pc:spChg chg="mod">
          <ac:chgData name="Ginette Tessier" userId="d3ad2433-dcc6-4a8d-96c0-f4d78b048e6b" providerId="ADAL" clId="{524A6D02-92F6-42F3-8DB5-4FCFFA6DEC37}" dt="2022-01-27T23:42:12.139" v="687" actId="1035"/>
          <ac:spMkLst>
            <pc:docMk/>
            <pc:sldMk cId="1453390037" sldId="260"/>
            <ac:spMk id="48" creationId="{EB0FB015-83F5-43BF-A183-598F1FFF0C1A}"/>
          </ac:spMkLst>
        </pc:spChg>
        <pc:spChg chg="mod">
          <ac:chgData name="Ginette Tessier" userId="d3ad2433-dcc6-4a8d-96c0-f4d78b048e6b" providerId="ADAL" clId="{524A6D02-92F6-42F3-8DB5-4FCFFA6DEC37}" dt="2022-01-27T23:42:12.139" v="687" actId="1035"/>
          <ac:spMkLst>
            <pc:docMk/>
            <pc:sldMk cId="1453390037" sldId="260"/>
            <ac:spMk id="49" creationId="{C13A56EF-C9ED-48B9-BF25-C002C10C92DA}"/>
          </ac:spMkLst>
        </pc:spChg>
        <pc:spChg chg="mod">
          <ac:chgData name="Ginette Tessier" userId="d3ad2433-dcc6-4a8d-96c0-f4d78b048e6b" providerId="ADAL" clId="{524A6D02-92F6-42F3-8DB5-4FCFFA6DEC37}" dt="2022-01-27T23:42:12.139" v="687" actId="1035"/>
          <ac:spMkLst>
            <pc:docMk/>
            <pc:sldMk cId="1453390037" sldId="260"/>
            <ac:spMk id="50" creationId="{B531ABFC-4845-4382-B59E-58E022AF0271}"/>
          </ac:spMkLst>
        </pc:spChg>
        <pc:spChg chg="mod">
          <ac:chgData name="Ginette Tessier" userId="d3ad2433-dcc6-4a8d-96c0-f4d78b048e6b" providerId="ADAL" clId="{524A6D02-92F6-42F3-8DB5-4FCFFA6DEC37}" dt="2022-01-27T23:42:12.139" v="687" actId="1035"/>
          <ac:spMkLst>
            <pc:docMk/>
            <pc:sldMk cId="1453390037" sldId="260"/>
            <ac:spMk id="51" creationId="{2D92E93E-EB1E-49EF-9501-DB5D78312B24}"/>
          </ac:spMkLst>
        </pc:spChg>
        <pc:spChg chg="mod">
          <ac:chgData name="Ginette Tessier" userId="d3ad2433-dcc6-4a8d-96c0-f4d78b048e6b" providerId="ADAL" clId="{524A6D02-92F6-42F3-8DB5-4FCFFA6DEC37}" dt="2022-01-27T23:42:12.139" v="687" actId="1035"/>
          <ac:spMkLst>
            <pc:docMk/>
            <pc:sldMk cId="1453390037" sldId="260"/>
            <ac:spMk id="52" creationId="{5F9CD9CA-E8E1-440F-B1CA-E35DA81FA99B}"/>
          </ac:spMkLst>
        </pc:spChg>
        <pc:spChg chg="mod">
          <ac:chgData name="Ginette Tessier" userId="d3ad2433-dcc6-4a8d-96c0-f4d78b048e6b" providerId="ADAL" clId="{524A6D02-92F6-42F3-8DB5-4FCFFA6DEC37}" dt="2022-01-27T23:42:12.139" v="687" actId="1035"/>
          <ac:spMkLst>
            <pc:docMk/>
            <pc:sldMk cId="1453390037" sldId="260"/>
            <ac:spMk id="53" creationId="{6122BE0E-DC3B-4672-AB87-B61ADC966B93}"/>
          </ac:spMkLst>
        </pc:spChg>
        <pc:spChg chg="mod">
          <ac:chgData name="Ginette Tessier" userId="d3ad2433-dcc6-4a8d-96c0-f4d78b048e6b" providerId="ADAL" clId="{524A6D02-92F6-42F3-8DB5-4FCFFA6DEC37}" dt="2022-01-27T23:08:42.743" v="263" actId="20577"/>
          <ac:spMkLst>
            <pc:docMk/>
            <pc:sldMk cId="1453390037" sldId="260"/>
            <ac:spMk id="55" creationId="{AC149502-5A6C-49E8-B0DE-B95F4E292B27}"/>
          </ac:spMkLst>
        </pc:spChg>
        <pc:picChg chg="mod">
          <ac:chgData name="Ginette Tessier" userId="d3ad2433-dcc6-4a8d-96c0-f4d78b048e6b" providerId="ADAL" clId="{524A6D02-92F6-42F3-8DB5-4FCFFA6DEC37}" dt="2022-01-27T23:42:39.611" v="688" actId="1076"/>
          <ac:picMkLst>
            <pc:docMk/>
            <pc:sldMk cId="1453390037" sldId="260"/>
            <ac:picMk id="54" creationId="{02F6F127-A3F3-4025-BC41-46D7ACE7DD2A}"/>
          </ac:picMkLst>
        </pc:picChg>
      </pc:sldChg>
      <pc:sldChg chg="ord">
        <pc:chgData name="Ginette Tessier" userId="d3ad2433-dcc6-4a8d-96c0-f4d78b048e6b" providerId="ADAL" clId="{524A6D02-92F6-42F3-8DB5-4FCFFA6DEC37}" dt="2022-01-27T22:40:33.089" v="113"/>
        <pc:sldMkLst>
          <pc:docMk/>
          <pc:sldMk cId="559729504" sldId="261"/>
        </pc:sldMkLst>
      </pc:sldChg>
      <pc:sldChg chg="addSp delSp modSp mod delAnim modAnim">
        <pc:chgData name="Ginette Tessier" userId="d3ad2433-dcc6-4a8d-96c0-f4d78b048e6b" providerId="ADAL" clId="{524A6D02-92F6-42F3-8DB5-4FCFFA6DEC37}" dt="2022-01-27T23:47:22.531" v="704" actId="207"/>
        <pc:sldMkLst>
          <pc:docMk/>
          <pc:sldMk cId="276450534" sldId="264"/>
        </pc:sldMkLst>
        <pc:spChg chg="mod">
          <ac:chgData name="Ginette Tessier" userId="d3ad2433-dcc6-4a8d-96c0-f4d78b048e6b" providerId="ADAL" clId="{524A6D02-92F6-42F3-8DB5-4FCFFA6DEC37}" dt="2022-01-27T22:44:53.309" v="131" actId="1076"/>
          <ac:spMkLst>
            <pc:docMk/>
            <pc:sldMk cId="276450534" sldId="264"/>
            <ac:spMk id="2" creationId="{735BF4D2-4874-4CFC-B7B0-41A96F168346}"/>
          </ac:spMkLst>
        </pc:spChg>
        <pc:spChg chg="add mod">
          <ac:chgData name="Ginette Tessier" userId="d3ad2433-dcc6-4a8d-96c0-f4d78b048e6b" providerId="ADAL" clId="{524A6D02-92F6-42F3-8DB5-4FCFFA6DEC37}" dt="2022-01-27T21:58:43.237" v="16"/>
          <ac:spMkLst>
            <pc:docMk/>
            <pc:sldMk cId="276450534" sldId="264"/>
            <ac:spMk id="12" creationId="{465E4560-B73D-4B02-AB25-803D7115B24F}"/>
          </ac:spMkLst>
        </pc:spChg>
        <pc:spChg chg="add mod">
          <ac:chgData name="Ginette Tessier" userId="d3ad2433-dcc6-4a8d-96c0-f4d78b048e6b" providerId="ADAL" clId="{524A6D02-92F6-42F3-8DB5-4FCFFA6DEC37}" dt="2022-01-27T22:46:07.479" v="136" actId="1076"/>
          <ac:spMkLst>
            <pc:docMk/>
            <pc:sldMk cId="276450534" sldId="264"/>
            <ac:spMk id="13" creationId="{F393CA0F-DAEF-40F6-B1A9-4D9D24907510}"/>
          </ac:spMkLst>
        </pc:spChg>
        <pc:spChg chg="add mod">
          <ac:chgData name="Ginette Tessier" userId="d3ad2433-dcc6-4a8d-96c0-f4d78b048e6b" providerId="ADAL" clId="{524A6D02-92F6-42F3-8DB5-4FCFFA6DEC37}" dt="2022-01-27T22:46:01.132" v="135" actId="1076"/>
          <ac:spMkLst>
            <pc:docMk/>
            <pc:sldMk cId="276450534" sldId="264"/>
            <ac:spMk id="14" creationId="{2D2D846B-34FA-4D23-9E59-ECAD5671EF6C}"/>
          </ac:spMkLst>
        </pc:spChg>
        <pc:spChg chg="add mod">
          <ac:chgData name="Ginette Tessier" userId="d3ad2433-dcc6-4a8d-96c0-f4d78b048e6b" providerId="ADAL" clId="{524A6D02-92F6-42F3-8DB5-4FCFFA6DEC37}" dt="2022-01-27T22:45:53.382" v="134" actId="1076"/>
          <ac:spMkLst>
            <pc:docMk/>
            <pc:sldMk cId="276450534" sldId="264"/>
            <ac:spMk id="15" creationId="{42F18B9E-13AD-489F-B493-22FCD80FCAE3}"/>
          </ac:spMkLst>
        </pc:spChg>
        <pc:spChg chg="add mod">
          <ac:chgData name="Ginette Tessier" userId="d3ad2433-dcc6-4a8d-96c0-f4d78b048e6b" providerId="ADAL" clId="{524A6D02-92F6-42F3-8DB5-4FCFFA6DEC37}" dt="2022-01-27T22:45:40.728" v="133" actId="1076"/>
          <ac:spMkLst>
            <pc:docMk/>
            <pc:sldMk cId="276450534" sldId="264"/>
            <ac:spMk id="16" creationId="{300AE028-CFE4-4C92-B3D6-2D9CA382543D}"/>
          </ac:spMkLst>
        </pc:spChg>
        <pc:spChg chg="add mod">
          <ac:chgData name="Ginette Tessier" userId="d3ad2433-dcc6-4a8d-96c0-f4d78b048e6b" providerId="ADAL" clId="{524A6D02-92F6-42F3-8DB5-4FCFFA6DEC37}" dt="2022-01-27T23:47:22.531" v="704" actId="207"/>
          <ac:spMkLst>
            <pc:docMk/>
            <pc:sldMk cId="276450534" sldId="264"/>
            <ac:spMk id="17" creationId="{C953C329-C935-4EE4-9A86-74F934C5D2F3}"/>
          </ac:spMkLst>
        </pc:spChg>
        <pc:spChg chg="add mod">
          <ac:chgData name="Ginette Tessier" userId="d3ad2433-dcc6-4a8d-96c0-f4d78b048e6b" providerId="ADAL" clId="{524A6D02-92F6-42F3-8DB5-4FCFFA6DEC37}" dt="2022-01-27T22:46:46.847" v="140" actId="1076"/>
          <ac:spMkLst>
            <pc:docMk/>
            <pc:sldMk cId="276450534" sldId="264"/>
            <ac:spMk id="18" creationId="{4F2ECAAB-028B-4C29-A304-DF4087989F24}"/>
          </ac:spMkLst>
        </pc:spChg>
        <pc:spChg chg="add mod">
          <ac:chgData name="Ginette Tessier" userId="d3ad2433-dcc6-4a8d-96c0-f4d78b048e6b" providerId="ADAL" clId="{524A6D02-92F6-42F3-8DB5-4FCFFA6DEC37}" dt="2022-01-27T22:46:33.714" v="139" actId="1076"/>
          <ac:spMkLst>
            <pc:docMk/>
            <pc:sldMk cId="276450534" sldId="264"/>
            <ac:spMk id="19" creationId="{1F6AB3F5-E5E6-4CE4-AD5B-B868BE02A15D}"/>
          </ac:spMkLst>
        </pc:spChg>
        <pc:spChg chg="add mod">
          <ac:chgData name="Ginette Tessier" userId="d3ad2433-dcc6-4a8d-96c0-f4d78b048e6b" providerId="ADAL" clId="{524A6D02-92F6-42F3-8DB5-4FCFFA6DEC37}" dt="2022-01-27T22:46:26.461" v="138" actId="1076"/>
          <ac:spMkLst>
            <pc:docMk/>
            <pc:sldMk cId="276450534" sldId="264"/>
            <ac:spMk id="20" creationId="{7611535D-DF7A-4479-934F-BA04E79FF948}"/>
          </ac:spMkLst>
        </pc:spChg>
        <pc:spChg chg="add mod">
          <ac:chgData name="Ginette Tessier" userId="d3ad2433-dcc6-4a8d-96c0-f4d78b048e6b" providerId="ADAL" clId="{524A6D02-92F6-42F3-8DB5-4FCFFA6DEC37}" dt="2022-01-27T22:46:16.499" v="137" actId="1076"/>
          <ac:spMkLst>
            <pc:docMk/>
            <pc:sldMk cId="276450534" sldId="264"/>
            <ac:spMk id="21" creationId="{0DBF87F0-C7E5-4830-B3CE-A16372719AF4}"/>
          </ac:spMkLst>
        </pc:spChg>
        <pc:spChg chg="add del mod">
          <ac:chgData name="Ginette Tessier" userId="d3ad2433-dcc6-4a8d-96c0-f4d78b048e6b" providerId="ADAL" clId="{524A6D02-92F6-42F3-8DB5-4FCFFA6DEC37}" dt="2022-01-27T22:42:08.084" v="118"/>
          <ac:spMkLst>
            <pc:docMk/>
            <pc:sldMk cId="276450534" sldId="264"/>
            <ac:spMk id="22" creationId="{20C8E56F-CB0E-46DA-A07F-929D38EB09A1}"/>
          </ac:spMkLst>
        </pc:spChg>
        <pc:spChg chg="add mod">
          <ac:chgData name="Ginette Tessier" userId="d3ad2433-dcc6-4a8d-96c0-f4d78b048e6b" providerId="ADAL" clId="{524A6D02-92F6-42F3-8DB5-4FCFFA6DEC37}" dt="2022-01-27T22:42:15.186" v="120"/>
          <ac:spMkLst>
            <pc:docMk/>
            <pc:sldMk cId="276450534" sldId="264"/>
            <ac:spMk id="23" creationId="{3DCB1520-C5BC-4C86-BFDF-85074972D0B4}"/>
          </ac:spMkLst>
        </pc:spChg>
        <pc:spChg chg="mod">
          <ac:chgData name="Ginette Tessier" userId="d3ad2433-dcc6-4a8d-96c0-f4d78b048e6b" providerId="ADAL" clId="{524A6D02-92F6-42F3-8DB5-4FCFFA6DEC37}" dt="2022-01-27T22:43:40.780" v="127" actId="1076"/>
          <ac:spMkLst>
            <pc:docMk/>
            <pc:sldMk cId="276450534" sldId="264"/>
            <ac:spMk id="63" creationId="{C65F554A-967D-4BFE-B24B-2C3C796536A9}"/>
          </ac:spMkLst>
        </pc:spChg>
        <pc:spChg chg="mod">
          <ac:chgData name="Ginette Tessier" userId="d3ad2433-dcc6-4a8d-96c0-f4d78b048e6b" providerId="ADAL" clId="{524A6D02-92F6-42F3-8DB5-4FCFFA6DEC37}" dt="2022-01-27T22:43:53.613" v="128" actId="1076"/>
          <ac:spMkLst>
            <pc:docMk/>
            <pc:sldMk cId="276450534" sldId="264"/>
            <ac:spMk id="64" creationId="{0B3E40E6-FB46-4770-8F27-0F365DCD5862}"/>
          </ac:spMkLst>
        </pc:spChg>
        <pc:spChg chg="mod">
          <ac:chgData name="Ginette Tessier" userId="d3ad2433-dcc6-4a8d-96c0-f4d78b048e6b" providerId="ADAL" clId="{524A6D02-92F6-42F3-8DB5-4FCFFA6DEC37}" dt="2022-01-27T22:42:34.369" v="121" actId="1076"/>
          <ac:spMkLst>
            <pc:docMk/>
            <pc:sldMk cId="276450534" sldId="264"/>
            <ac:spMk id="65" creationId="{C80F42EF-C36D-4D78-B7B5-DC683FFAC580}"/>
          </ac:spMkLst>
        </pc:spChg>
        <pc:spChg chg="mod">
          <ac:chgData name="Ginette Tessier" userId="d3ad2433-dcc6-4a8d-96c0-f4d78b048e6b" providerId="ADAL" clId="{524A6D02-92F6-42F3-8DB5-4FCFFA6DEC37}" dt="2022-01-27T22:43:31.574" v="126" actId="1076"/>
          <ac:spMkLst>
            <pc:docMk/>
            <pc:sldMk cId="276450534" sldId="264"/>
            <ac:spMk id="66" creationId="{851DDF8B-1A8D-4EB5-A19E-AEC5E57F3C8A}"/>
          </ac:spMkLst>
        </pc:spChg>
        <pc:spChg chg="mod">
          <ac:chgData name="Ginette Tessier" userId="d3ad2433-dcc6-4a8d-96c0-f4d78b048e6b" providerId="ADAL" clId="{524A6D02-92F6-42F3-8DB5-4FCFFA6DEC37}" dt="2022-01-27T22:44:10.860" v="129" actId="1076"/>
          <ac:spMkLst>
            <pc:docMk/>
            <pc:sldMk cId="276450534" sldId="264"/>
            <ac:spMk id="67" creationId="{2FED1E63-F080-4A5C-97D7-ACE0A952FC7B}"/>
          </ac:spMkLst>
        </pc:spChg>
        <pc:spChg chg="mod">
          <ac:chgData name="Ginette Tessier" userId="d3ad2433-dcc6-4a8d-96c0-f4d78b048e6b" providerId="ADAL" clId="{524A6D02-92F6-42F3-8DB5-4FCFFA6DEC37}" dt="2022-01-27T22:44:17.421" v="130" actId="1076"/>
          <ac:spMkLst>
            <pc:docMk/>
            <pc:sldMk cId="276450534" sldId="264"/>
            <ac:spMk id="68" creationId="{77CD7FA5-FC7B-4433-AC33-84897A0CDBA0}"/>
          </ac:spMkLst>
        </pc:spChg>
        <pc:spChg chg="del mod">
          <ac:chgData name="Ginette Tessier" userId="d3ad2433-dcc6-4a8d-96c0-f4d78b048e6b" providerId="ADAL" clId="{524A6D02-92F6-42F3-8DB5-4FCFFA6DEC37}" dt="2022-01-27T22:14:20.335" v="22" actId="21"/>
          <ac:spMkLst>
            <pc:docMk/>
            <pc:sldMk cId="276450534" sldId="264"/>
            <ac:spMk id="69" creationId="{556F3975-E65E-4DE7-8013-B296D76FE85B}"/>
          </ac:spMkLst>
        </pc:spChg>
        <pc:graphicFrameChg chg="del">
          <ac:chgData name="Ginette Tessier" userId="d3ad2433-dcc6-4a8d-96c0-f4d78b048e6b" providerId="ADAL" clId="{524A6D02-92F6-42F3-8DB5-4FCFFA6DEC37}" dt="2022-01-27T22:16:13.480" v="24" actId="21"/>
          <ac:graphicFrameMkLst>
            <pc:docMk/>
            <pc:sldMk cId="276450534" sldId="264"/>
            <ac:graphicFrameMk id="7" creationId="{21D62F36-F1E7-45EB-8C1D-D0691868292E}"/>
          </ac:graphicFrameMkLst>
        </pc:graphicFrameChg>
        <pc:graphicFrameChg chg="del">
          <ac:chgData name="Ginette Tessier" userId="d3ad2433-dcc6-4a8d-96c0-f4d78b048e6b" providerId="ADAL" clId="{524A6D02-92F6-42F3-8DB5-4FCFFA6DEC37}" dt="2022-01-27T22:14:26.821" v="23" actId="21"/>
          <ac:graphicFrameMkLst>
            <pc:docMk/>
            <pc:sldMk cId="276450534" sldId="264"/>
            <ac:graphicFrameMk id="8" creationId="{D3AFBAB6-3B3E-4027-92B4-DC91B4C46181}"/>
          </ac:graphicFrameMkLst>
        </pc:graphicFrameChg>
        <pc:cxnChg chg="add mod">
          <ac:chgData name="Ginette Tessier" userId="d3ad2433-dcc6-4a8d-96c0-f4d78b048e6b" providerId="ADAL" clId="{524A6D02-92F6-42F3-8DB5-4FCFFA6DEC37}" dt="2022-01-27T22:55:14.416" v="158" actId="1036"/>
          <ac:cxnSpMkLst>
            <pc:docMk/>
            <pc:sldMk cId="276450534" sldId="264"/>
            <ac:cxnSpMk id="4" creationId="{DA52CA03-70BC-4648-94A4-51C8A03E7D67}"/>
          </ac:cxnSpMkLst>
        </pc:cxnChg>
        <pc:cxnChg chg="add mod">
          <ac:chgData name="Ginette Tessier" userId="d3ad2433-dcc6-4a8d-96c0-f4d78b048e6b" providerId="ADAL" clId="{524A6D02-92F6-42F3-8DB5-4FCFFA6DEC37}" dt="2022-01-27T22:55:42.758" v="163" actId="1036"/>
          <ac:cxnSpMkLst>
            <pc:docMk/>
            <pc:sldMk cId="276450534" sldId="264"/>
            <ac:cxnSpMk id="26" creationId="{ED31843F-6BA8-4074-8023-02550ECAA26C}"/>
          </ac:cxnSpMkLst>
        </pc:cxnChg>
        <pc:cxnChg chg="add mod">
          <ac:chgData name="Ginette Tessier" userId="d3ad2433-dcc6-4a8d-96c0-f4d78b048e6b" providerId="ADAL" clId="{524A6D02-92F6-42F3-8DB5-4FCFFA6DEC37}" dt="2022-01-27T22:56:39.192" v="167" actId="14100"/>
          <ac:cxnSpMkLst>
            <pc:docMk/>
            <pc:sldMk cId="276450534" sldId="264"/>
            <ac:cxnSpMk id="27" creationId="{A355502B-F85B-49C8-A534-1BDBE0CA1785}"/>
          </ac:cxnSpMkLst>
        </pc:cxnChg>
        <pc:cxnChg chg="add mod">
          <ac:chgData name="Ginette Tessier" userId="d3ad2433-dcc6-4a8d-96c0-f4d78b048e6b" providerId="ADAL" clId="{524A6D02-92F6-42F3-8DB5-4FCFFA6DEC37}" dt="2022-01-27T22:56:53.422" v="169" actId="1076"/>
          <ac:cxnSpMkLst>
            <pc:docMk/>
            <pc:sldMk cId="276450534" sldId="264"/>
            <ac:cxnSpMk id="31" creationId="{FB6B0B51-020D-41B2-B9DA-F55BFB9FE9AB}"/>
          </ac:cxnSpMkLst>
        </pc:cxnChg>
      </pc:sldChg>
      <pc:sldChg chg="delSp modSp del mod delAnim">
        <pc:chgData name="Ginette Tessier" userId="d3ad2433-dcc6-4a8d-96c0-f4d78b048e6b" providerId="ADAL" clId="{524A6D02-92F6-42F3-8DB5-4FCFFA6DEC37}" dt="2022-01-27T22:29:10.696" v="83" actId="2696"/>
        <pc:sldMkLst>
          <pc:docMk/>
          <pc:sldMk cId="1332560358" sldId="266"/>
        </pc:sldMkLst>
        <pc:spChg chg="mod">
          <ac:chgData name="Ginette Tessier" userId="d3ad2433-dcc6-4a8d-96c0-f4d78b048e6b" providerId="ADAL" clId="{524A6D02-92F6-42F3-8DB5-4FCFFA6DEC37}" dt="2022-01-27T22:19:38.966" v="42" actId="14100"/>
          <ac:spMkLst>
            <pc:docMk/>
            <pc:sldMk cId="1332560358" sldId="266"/>
            <ac:spMk id="2" creationId="{735BF4D2-4874-4CFC-B7B0-41A96F168346}"/>
          </ac:spMkLst>
        </pc:spChg>
        <pc:spChg chg="del">
          <ac:chgData name="Ginette Tessier" userId="d3ad2433-dcc6-4a8d-96c0-f4d78b048e6b" providerId="ADAL" clId="{524A6D02-92F6-42F3-8DB5-4FCFFA6DEC37}" dt="2022-01-27T22:21:05.737" v="46" actId="21"/>
          <ac:spMkLst>
            <pc:docMk/>
            <pc:sldMk cId="1332560358" sldId="266"/>
            <ac:spMk id="66" creationId="{851DDF8B-1A8D-4EB5-A19E-AEC5E57F3C8A}"/>
          </ac:spMkLst>
        </pc:spChg>
      </pc:sldChg>
      <pc:sldChg chg="delSp modSp del mod delAnim">
        <pc:chgData name="Ginette Tessier" userId="d3ad2433-dcc6-4a8d-96c0-f4d78b048e6b" providerId="ADAL" clId="{524A6D02-92F6-42F3-8DB5-4FCFFA6DEC37}" dt="2022-01-27T22:38:32.847" v="109" actId="2696"/>
        <pc:sldMkLst>
          <pc:docMk/>
          <pc:sldMk cId="1149516044" sldId="268"/>
        </pc:sldMkLst>
        <pc:spChg chg="del mod">
          <ac:chgData name="Ginette Tessier" userId="d3ad2433-dcc6-4a8d-96c0-f4d78b048e6b" providerId="ADAL" clId="{524A6D02-92F6-42F3-8DB5-4FCFFA6DEC37}" dt="2022-01-27T22:27:49.053" v="77" actId="21"/>
          <ac:spMkLst>
            <pc:docMk/>
            <pc:sldMk cId="1149516044" sldId="268"/>
            <ac:spMk id="2" creationId="{735BF4D2-4874-4CFC-B7B0-41A96F168346}"/>
          </ac:spMkLst>
        </pc:spChg>
        <pc:spChg chg="del">
          <ac:chgData name="Ginette Tessier" userId="d3ad2433-dcc6-4a8d-96c0-f4d78b048e6b" providerId="ADAL" clId="{524A6D02-92F6-42F3-8DB5-4FCFFA6DEC37}" dt="2022-01-27T22:30:20.026" v="84" actId="21"/>
          <ac:spMkLst>
            <pc:docMk/>
            <pc:sldMk cId="1149516044" sldId="268"/>
            <ac:spMk id="66" creationId="{851DDF8B-1A8D-4EB5-A19E-AEC5E57F3C8A}"/>
          </ac:spMkLst>
        </pc:spChg>
        <pc:spChg chg="del mod">
          <ac:chgData name="Ginette Tessier" userId="d3ad2433-dcc6-4a8d-96c0-f4d78b048e6b" providerId="ADAL" clId="{524A6D02-92F6-42F3-8DB5-4FCFFA6DEC37}" dt="2022-01-27T22:31:46.796" v="95" actId="21"/>
          <ac:spMkLst>
            <pc:docMk/>
            <pc:sldMk cId="1149516044" sldId="268"/>
            <ac:spMk id="67" creationId="{2FED1E63-F080-4A5C-97D7-ACE0A952FC7B}"/>
          </ac:spMkLst>
        </pc:spChg>
      </pc:sldChg>
      <pc:sldChg chg="del">
        <pc:chgData name="Ginette Tessier" userId="d3ad2433-dcc6-4a8d-96c0-f4d78b048e6b" providerId="ADAL" clId="{524A6D02-92F6-42F3-8DB5-4FCFFA6DEC37}" dt="2022-01-27T23:07:15.525" v="219" actId="2696"/>
        <pc:sldMkLst>
          <pc:docMk/>
          <pc:sldMk cId="611283389" sldId="269"/>
        </pc:sldMkLst>
      </pc:sldChg>
      <pc:sldChg chg="del">
        <pc:chgData name="Ginette Tessier" userId="d3ad2433-dcc6-4a8d-96c0-f4d78b048e6b" providerId="ADAL" clId="{524A6D02-92F6-42F3-8DB5-4FCFFA6DEC37}" dt="2022-01-27T23:09:20.292" v="264" actId="2696"/>
        <pc:sldMkLst>
          <pc:docMk/>
          <pc:sldMk cId="881144701" sldId="273"/>
        </pc:sldMkLst>
      </pc:sldChg>
      <pc:sldChg chg="modSp del">
        <pc:chgData name="Ginette Tessier" userId="d3ad2433-dcc6-4a8d-96c0-f4d78b048e6b" providerId="ADAL" clId="{524A6D02-92F6-42F3-8DB5-4FCFFA6DEC37}" dt="2022-01-27T23:11:32.621" v="326" actId="2696"/>
        <pc:sldMkLst>
          <pc:docMk/>
          <pc:sldMk cId="2700719841" sldId="274"/>
        </pc:sldMkLst>
        <pc:spChg chg="mod">
          <ac:chgData name="Ginette Tessier" userId="d3ad2433-dcc6-4a8d-96c0-f4d78b048e6b" providerId="ADAL" clId="{524A6D02-92F6-42F3-8DB5-4FCFFA6DEC37}" dt="2022-01-27T23:09:45.873" v="322" actId="20577"/>
          <ac:spMkLst>
            <pc:docMk/>
            <pc:sldMk cId="2700719841" sldId="274"/>
            <ac:spMk id="66" creationId="{851DDF8B-1A8D-4EB5-A19E-AEC5E57F3C8A}"/>
          </ac:spMkLst>
        </pc:spChg>
      </pc:sldChg>
      <pc:sldChg chg="del">
        <pc:chgData name="Ginette Tessier" userId="d3ad2433-dcc6-4a8d-96c0-f4d78b048e6b" providerId="ADAL" clId="{524A6D02-92F6-42F3-8DB5-4FCFFA6DEC37}" dt="2022-01-27T23:13:57.183" v="367" actId="2696"/>
        <pc:sldMkLst>
          <pc:docMk/>
          <pc:sldMk cId="600775538" sldId="275"/>
        </pc:sldMkLst>
      </pc:sldChg>
      <pc:sldChg chg="del">
        <pc:chgData name="Ginette Tessier" userId="d3ad2433-dcc6-4a8d-96c0-f4d78b048e6b" providerId="ADAL" clId="{524A6D02-92F6-42F3-8DB5-4FCFFA6DEC37}" dt="2022-01-27T23:15:09.533" v="371" actId="2696"/>
        <pc:sldMkLst>
          <pc:docMk/>
          <pc:sldMk cId="3971621004" sldId="276"/>
        </pc:sldMkLst>
      </pc:sldChg>
      <pc:sldChg chg="del">
        <pc:chgData name="Ginette Tessier" userId="d3ad2433-dcc6-4a8d-96c0-f4d78b048e6b" providerId="ADAL" clId="{524A6D02-92F6-42F3-8DB5-4FCFFA6DEC37}" dt="2022-01-27T23:16:42.350" v="375" actId="2696"/>
        <pc:sldMkLst>
          <pc:docMk/>
          <pc:sldMk cId="1953226913" sldId="277"/>
        </pc:sldMkLst>
      </pc:sldChg>
      <pc:sldChg chg="del">
        <pc:chgData name="Ginette Tessier" userId="d3ad2433-dcc6-4a8d-96c0-f4d78b048e6b" providerId="ADAL" clId="{524A6D02-92F6-42F3-8DB5-4FCFFA6DEC37}" dt="2022-01-27T23:17:23.987" v="376" actId="2696"/>
        <pc:sldMkLst>
          <pc:docMk/>
          <pc:sldMk cId="1491467259" sldId="278"/>
        </pc:sldMkLst>
      </pc:sldChg>
      <pc:sldChg chg="del">
        <pc:chgData name="Ginette Tessier" userId="d3ad2433-dcc6-4a8d-96c0-f4d78b048e6b" providerId="ADAL" clId="{524A6D02-92F6-42F3-8DB5-4FCFFA6DEC37}" dt="2022-01-27T23:22:15.553" v="454" actId="2696"/>
        <pc:sldMkLst>
          <pc:docMk/>
          <pc:sldMk cId="2209196361" sldId="279"/>
        </pc:sldMkLst>
      </pc:sldChg>
      <pc:sldChg chg="del">
        <pc:chgData name="Ginette Tessier" userId="d3ad2433-dcc6-4a8d-96c0-f4d78b048e6b" providerId="ADAL" clId="{524A6D02-92F6-42F3-8DB5-4FCFFA6DEC37}" dt="2022-01-27T23:23:17.300" v="458" actId="2696"/>
        <pc:sldMkLst>
          <pc:docMk/>
          <pc:sldMk cId="334313031" sldId="280"/>
        </pc:sldMkLst>
      </pc:sldChg>
      <pc:sldChg chg="del">
        <pc:chgData name="Ginette Tessier" userId="d3ad2433-dcc6-4a8d-96c0-f4d78b048e6b" providerId="ADAL" clId="{524A6D02-92F6-42F3-8DB5-4FCFFA6DEC37}" dt="2022-01-27T23:24:26.177" v="462" actId="2696"/>
        <pc:sldMkLst>
          <pc:docMk/>
          <pc:sldMk cId="799184262" sldId="281"/>
        </pc:sldMkLst>
      </pc:sldChg>
      <pc:sldChg chg="del">
        <pc:chgData name="Ginette Tessier" userId="d3ad2433-dcc6-4a8d-96c0-f4d78b048e6b" providerId="ADAL" clId="{524A6D02-92F6-42F3-8DB5-4FCFFA6DEC37}" dt="2022-01-27T23:27:23.176" v="521" actId="2696"/>
        <pc:sldMkLst>
          <pc:docMk/>
          <pc:sldMk cId="3672819302" sldId="282"/>
        </pc:sldMkLst>
      </pc:sldChg>
      <pc:sldChg chg="del">
        <pc:chgData name="Ginette Tessier" userId="d3ad2433-dcc6-4a8d-96c0-f4d78b048e6b" providerId="ADAL" clId="{524A6D02-92F6-42F3-8DB5-4FCFFA6DEC37}" dt="2022-01-27T23:28:32.090" v="529" actId="2696"/>
        <pc:sldMkLst>
          <pc:docMk/>
          <pc:sldMk cId="1724255886" sldId="283"/>
        </pc:sldMkLst>
      </pc:sldChg>
      <pc:sldChg chg="modSp del mod">
        <pc:chgData name="Ginette Tessier" userId="d3ad2433-dcc6-4a8d-96c0-f4d78b048e6b" providerId="ADAL" clId="{524A6D02-92F6-42F3-8DB5-4FCFFA6DEC37}" dt="2022-01-27T23:29:46.096" v="535" actId="2696"/>
        <pc:sldMkLst>
          <pc:docMk/>
          <pc:sldMk cId="1511062473" sldId="284"/>
        </pc:sldMkLst>
        <pc:spChg chg="mod">
          <ac:chgData name="Ginette Tessier" userId="d3ad2433-dcc6-4a8d-96c0-f4d78b048e6b" providerId="ADAL" clId="{524A6D02-92F6-42F3-8DB5-4FCFFA6DEC37}" dt="2022-01-27T23:28:36.459" v="530" actId="1076"/>
          <ac:spMkLst>
            <pc:docMk/>
            <pc:sldMk cId="1511062473" sldId="284"/>
            <ac:spMk id="66" creationId="{851DDF8B-1A8D-4EB5-A19E-AEC5E57F3C8A}"/>
          </ac:spMkLst>
        </pc:spChg>
      </pc:sldChg>
      <pc:sldChg chg="del">
        <pc:chgData name="Ginette Tessier" userId="d3ad2433-dcc6-4a8d-96c0-f4d78b048e6b" providerId="ADAL" clId="{524A6D02-92F6-42F3-8DB5-4FCFFA6DEC37}" dt="2022-01-27T23:32:39.863" v="591" actId="2696"/>
        <pc:sldMkLst>
          <pc:docMk/>
          <pc:sldMk cId="329424323" sldId="285"/>
        </pc:sldMkLst>
      </pc:sldChg>
      <pc:sldChg chg="del">
        <pc:chgData name="Ginette Tessier" userId="d3ad2433-dcc6-4a8d-96c0-f4d78b048e6b" providerId="ADAL" clId="{524A6D02-92F6-42F3-8DB5-4FCFFA6DEC37}" dt="2022-01-27T23:34:09.226" v="619" actId="2696"/>
        <pc:sldMkLst>
          <pc:docMk/>
          <pc:sldMk cId="1513370812" sldId="286"/>
        </pc:sldMkLst>
      </pc:sldChg>
      <pc:sldChg chg="del">
        <pc:chgData name="Ginette Tessier" userId="d3ad2433-dcc6-4a8d-96c0-f4d78b048e6b" providerId="ADAL" clId="{524A6D02-92F6-42F3-8DB5-4FCFFA6DEC37}" dt="2022-01-27T23:35:11.670" v="623" actId="2696"/>
        <pc:sldMkLst>
          <pc:docMk/>
          <pc:sldMk cId="3048594360" sldId="287"/>
        </pc:sldMkLst>
      </pc:sldChg>
      <pc:sldChg chg="modSp add mod modAnim">
        <pc:chgData name="Ginette Tessier" userId="d3ad2433-dcc6-4a8d-96c0-f4d78b048e6b" providerId="ADAL" clId="{524A6D02-92F6-42F3-8DB5-4FCFFA6DEC37}" dt="2022-01-27T23:47:29.756" v="705" actId="207"/>
        <pc:sldMkLst>
          <pc:docMk/>
          <pc:sldMk cId="3180595731" sldId="288"/>
        </pc:sldMkLst>
        <pc:spChg chg="mod">
          <ac:chgData name="Ginette Tessier" userId="d3ad2433-dcc6-4a8d-96c0-f4d78b048e6b" providerId="ADAL" clId="{524A6D02-92F6-42F3-8DB5-4FCFFA6DEC37}" dt="2022-01-27T23:00:24.497" v="212" actId="20577"/>
          <ac:spMkLst>
            <pc:docMk/>
            <pc:sldMk cId="3180595731" sldId="288"/>
            <ac:spMk id="2" creationId="{735BF4D2-4874-4CFC-B7B0-41A96F168346}"/>
          </ac:spMkLst>
        </pc:spChg>
        <pc:spChg chg="mod">
          <ac:chgData name="Ginette Tessier" userId="d3ad2433-dcc6-4a8d-96c0-f4d78b048e6b" providerId="ADAL" clId="{524A6D02-92F6-42F3-8DB5-4FCFFA6DEC37}" dt="2022-01-27T23:00:28.324" v="213" actId="20577"/>
          <ac:spMkLst>
            <pc:docMk/>
            <pc:sldMk cId="3180595731" sldId="288"/>
            <ac:spMk id="13" creationId="{F393CA0F-DAEF-40F6-B1A9-4D9D24907510}"/>
          </ac:spMkLst>
        </pc:spChg>
        <pc:spChg chg="mod">
          <ac:chgData name="Ginette Tessier" userId="d3ad2433-dcc6-4a8d-96c0-f4d78b048e6b" providerId="ADAL" clId="{524A6D02-92F6-42F3-8DB5-4FCFFA6DEC37}" dt="2022-01-27T23:07:37.239" v="220"/>
          <ac:spMkLst>
            <pc:docMk/>
            <pc:sldMk cId="3180595731" sldId="288"/>
            <ac:spMk id="14" creationId="{2D2D846B-34FA-4D23-9E59-ECAD5671EF6C}"/>
          </ac:spMkLst>
        </pc:spChg>
        <pc:spChg chg="mod">
          <ac:chgData name="Ginette Tessier" userId="d3ad2433-dcc6-4a8d-96c0-f4d78b048e6b" providerId="ADAL" clId="{524A6D02-92F6-42F3-8DB5-4FCFFA6DEC37}" dt="2022-01-27T23:07:56.828" v="221"/>
          <ac:spMkLst>
            <pc:docMk/>
            <pc:sldMk cId="3180595731" sldId="288"/>
            <ac:spMk id="15" creationId="{42F18B9E-13AD-489F-B493-22FCD80FCAE3}"/>
          </ac:spMkLst>
        </pc:spChg>
        <pc:spChg chg="mod">
          <ac:chgData name="Ginette Tessier" userId="d3ad2433-dcc6-4a8d-96c0-f4d78b048e6b" providerId="ADAL" clId="{524A6D02-92F6-42F3-8DB5-4FCFFA6DEC37}" dt="2022-01-27T23:08:18.771" v="222"/>
          <ac:spMkLst>
            <pc:docMk/>
            <pc:sldMk cId="3180595731" sldId="288"/>
            <ac:spMk id="16" creationId="{300AE028-CFE4-4C92-B3D6-2D9CA382543D}"/>
          </ac:spMkLst>
        </pc:spChg>
        <pc:spChg chg="mod">
          <ac:chgData name="Ginette Tessier" userId="d3ad2433-dcc6-4a8d-96c0-f4d78b048e6b" providerId="ADAL" clId="{524A6D02-92F6-42F3-8DB5-4FCFFA6DEC37}" dt="2022-01-27T23:47:29.756" v="705" actId="207"/>
          <ac:spMkLst>
            <pc:docMk/>
            <pc:sldMk cId="3180595731" sldId="288"/>
            <ac:spMk id="17" creationId="{C953C329-C935-4EE4-9A86-74F934C5D2F3}"/>
          </ac:spMkLst>
        </pc:spChg>
        <pc:spChg chg="mod">
          <ac:chgData name="Ginette Tessier" userId="d3ad2433-dcc6-4a8d-96c0-f4d78b048e6b" providerId="ADAL" clId="{524A6D02-92F6-42F3-8DB5-4FCFFA6DEC37}" dt="2022-01-27T23:00:32.600" v="214" actId="20577"/>
          <ac:spMkLst>
            <pc:docMk/>
            <pc:sldMk cId="3180595731" sldId="288"/>
            <ac:spMk id="18" creationId="{4F2ECAAB-028B-4C29-A304-DF4087989F24}"/>
          </ac:spMkLst>
        </pc:spChg>
        <pc:spChg chg="mod">
          <ac:chgData name="Ginette Tessier" userId="d3ad2433-dcc6-4a8d-96c0-f4d78b048e6b" providerId="ADAL" clId="{524A6D02-92F6-42F3-8DB5-4FCFFA6DEC37}" dt="2022-01-27T23:10:12.527" v="323"/>
          <ac:spMkLst>
            <pc:docMk/>
            <pc:sldMk cId="3180595731" sldId="288"/>
            <ac:spMk id="19" creationId="{1F6AB3F5-E5E6-4CE4-AD5B-B868BE02A15D}"/>
          </ac:spMkLst>
        </pc:spChg>
        <pc:spChg chg="mod">
          <ac:chgData name="Ginette Tessier" userId="d3ad2433-dcc6-4a8d-96c0-f4d78b048e6b" providerId="ADAL" clId="{524A6D02-92F6-42F3-8DB5-4FCFFA6DEC37}" dt="2022-01-27T23:10:34.988" v="324"/>
          <ac:spMkLst>
            <pc:docMk/>
            <pc:sldMk cId="3180595731" sldId="288"/>
            <ac:spMk id="20" creationId="{7611535D-DF7A-4479-934F-BA04E79FF948}"/>
          </ac:spMkLst>
        </pc:spChg>
        <pc:spChg chg="mod">
          <ac:chgData name="Ginette Tessier" userId="d3ad2433-dcc6-4a8d-96c0-f4d78b048e6b" providerId="ADAL" clId="{524A6D02-92F6-42F3-8DB5-4FCFFA6DEC37}" dt="2022-01-27T23:10:52.007" v="325"/>
          <ac:spMkLst>
            <pc:docMk/>
            <pc:sldMk cId="3180595731" sldId="288"/>
            <ac:spMk id="21" creationId="{0DBF87F0-C7E5-4830-B3CE-A16372719AF4}"/>
          </ac:spMkLst>
        </pc:spChg>
        <pc:spChg chg="mod">
          <ac:chgData name="Ginette Tessier" userId="d3ad2433-dcc6-4a8d-96c0-f4d78b048e6b" providerId="ADAL" clId="{524A6D02-92F6-42F3-8DB5-4FCFFA6DEC37}" dt="2022-01-27T23:04:03.013" v="215"/>
          <ac:spMkLst>
            <pc:docMk/>
            <pc:sldMk cId="3180595731" sldId="288"/>
            <ac:spMk id="66" creationId="{851DDF8B-1A8D-4EB5-A19E-AEC5E57F3C8A}"/>
          </ac:spMkLst>
        </pc:spChg>
        <pc:spChg chg="mod">
          <ac:chgData name="Ginette Tessier" userId="d3ad2433-dcc6-4a8d-96c0-f4d78b048e6b" providerId="ADAL" clId="{524A6D02-92F6-42F3-8DB5-4FCFFA6DEC37}" dt="2022-01-27T23:04:42.899" v="217" actId="14100"/>
          <ac:spMkLst>
            <pc:docMk/>
            <pc:sldMk cId="3180595731" sldId="288"/>
            <ac:spMk id="67" creationId="{2FED1E63-F080-4A5C-97D7-ACE0A952FC7B}"/>
          </ac:spMkLst>
        </pc:spChg>
        <pc:spChg chg="mod">
          <ac:chgData name="Ginette Tessier" userId="d3ad2433-dcc6-4a8d-96c0-f4d78b048e6b" providerId="ADAL" clId="{524A6D02-92F6-42F3-8DB5-4FCFFA6DEC37}" dt="2022-01-27T23:06:53.996" v="218"/>
          <ac:spMkLst>
            <pc:docMk/>
            <pc:sldMk cId="3180595731" sldId="288"/>
            <ac:spMk id="68" creationId="{77CD7FA5-FC7B-4433-AC33-84897A0CDBA0}"/>
          </ac:spMkLst>
        </pc:spChg>
      </pc:sldChg>
      <pc:sldChg chg="modSp add mod modAnim">
        <pc:chgData name="Ginette Tessier" userId="d3ad2433-dcc6-4a8d-96c0-f4d78b048e6b" providerId="ADAL" clId="{524A6D02-92F6-42F3-8DB5-4FCFFA6DEC37}" dt="2022-01-27T23:47:36.542" v="706" actId="207"/>
        <pc:sldMkLst>
          <pc:docMk/>
          <pc:sldMk cId="666102058" sldId="289"/>
        </pc:sldMkLst>
        <pc:spChg chg="mod">
          <ac:chgData name="Ginette Tessier" userId="d3ad2433-dcc6-4a8d-96c0-f4d78b048e6b" providerId="ADAL" clId="{524A6D02-92F6-42F3-8DB5-4FCFFA6DEC37}" dt="2022-01-27T23:12:36.795" v="361" actId="20577"/>
          <ac:spMkLst>
            <pc:docMk/>
            <pc:sldMk cId="666102058" sldId="289"/>
            <ac:spMk id="2" creationId="{735BF4D2-4874-4CFC-B7B0-41A96F168346}"/>
          </ac:spMkLst>
        </pc:spChg>
        <pc:spChg chg="mod">
          <ac:chgData name="Ginette Tessier" userId="d3ad2433-dcc6-4a8d-96c0-f4d78b048e6b" providerId="ADAL" clId="{524A6D02-92F6-42F3-8DB5-4FCFFA6DEC37}" dt="2022-01-27T23:12:40.575" v="362" actId="20577"/>
          <ac:spMkLst>
            <pc:docMk/>
            <pc:sldMk cId="666102058" sldId="289"/>
            <ac:spMk id="13" creationId="{F393CA0F-DAEF-40F6-B1A9-4D9D24907510}"/>
          </ac:spMkLst>
        </pc:spChg>
        <pc:spChg chg="mod">
          <ac:chgData name="Ginette Tessier" userId="d3ad2433-dcc6-4a8d-96c0-f4d78b048e6b" providerId="ADAL" clId="{524A6D02-92F6-42F3-8DB5-4FCFFA6DEC37}" dt="2022-01-27T23:14:20.010" v="368"/>
          <ac:spMkLst>
            <pc:docMk/>
            <pc:sldMk cId="666102058" sldId="289"/>
            <ac:spMk id="14" creationId="{2D2D846B-34FA-4D23-9E59-ECAD5671EF6C}"/>
          </ac:spMkLst>
        </pc:spChg>
        <pc:spChg chg="mod">
          <ac:chgData name="Ginette Tessier" userId="d3ad2433-dcc6-4a8d-96c0-f4d78b048e6b" providerId="ADAL" clId="{524A6D02-92F6-42F3-8DB5-4FCFFA6DEC37}" dt="2022-01-27T23:19:10.305" v="381" actId="20577"/>
          <ac:spMkLst>
            <pc:docMk/>
            <pc:sldMk cId="666102058" sldId="289"/>
            <ac:spMk id="15" creationId="{42F18B9E-13AD-489F-B493-22FCD80FCAE3}"/>
          </ac:spMkLst>
        </pc:spChg>
        <pc:spChg chg="mod">
          <ac:chgData name="Ginette Tessier" userId="d3ad2433-dcc6-4a8d-96c0-f4d78b048e6b" providerId="ADAL" clId="{524A6D02-92F6-42F3-8DB5-4FCFFA6DEC37}" dt="2022-01-27T23:15:01.948" v="370"/>
          <ac:spMkLst>
            <pc:docMk/>
            <pc:sldMk cId="666102058" sldId="289"/>
            <ac:spMk id="16" creationId="{300AE028-CFE4-4C92-B3D6-2D9CA382543D}"/>
          </ac:spMkLst>
        </pc:spChg>
        <pc:spChg chg="mod">
          <ac:chgData name="Ginette Tessier" userId="d3ad2433-dcc6-4a8d-96c0-f4d78b048e6b" providerId="ADAL" clId="{524A6D02-92F6-42F3-8DB5-4FCFFA6DEC37}" dt="2022-01-27T23:47:36.542" v="706" actId="207"/>
          <ac:spMkLst>
            <pc:docMk/>
            <pc:sldMk cId="666102058" sldId="289"/>
            <ac:spMk id="17" creationId="{C953C329-C935-4EE4-9A86-74F934C5D2F3}"/>
          </ac:spMkLst>
        </pc:spChg>
        <pc:spChg chg="mod">
          <ac:chgData name="Ginette Tessier" userId="d3ad2433-dcc6-4a8d-96c0-f4d78b048e6b" providerId="ADAL" clId="{524A6D02-92F6-42F3-8DB5-4FCFFA6DEC37}" dt="2022-01-27T23:12:44.568" v="363" actId="20577"/>
          <ac:spMkLst>
            <pc:docMk/>
            <pc:sldMk cId="666102058" sldId="289"/>
            <ac:spMk id="18" creationId="{4F2ECAAB-028B-4C29-A304-DF4087989F24}"/>
          </ac:spMkLst>
        </pc:spChg>
        <pc:spChg chg="mod">
          <ac:chgData name="Ginette Tessier" userId="d3ad2433-dcc6-4a8d-96c0-f4d78b048e6b" providerId="ADAL" clId="{524A6D02-92F6-42F3-8DB5-4FCFFA6DEC37}" dt="2022-01-27T23:15:29.084" v="372"/>
          <ac:spMkLst>
            <pc:docMk/>
            <pc:sldMk cId="666102058" sldId="289"/>
            <ac:spMk id="19" creationId="{1F6AB3F5-E5E6-4CE4-AD5B-B868BE02A15D}"/>
          </ac:spMkLst>
        </pc:spChg>
        <pc:spChg chg="mod">
          <ac:chgData name="Ginette Tessier" userId="d3ad2433-dcc6-4a8d-96c0-f4d78b048e6b" providerId="ADAL" clId="{524A6D02-92F6-42F3-8DB5-4FCFFA6DEC37}" dt="2022-01-27T23:15:45.290" v="373"/>
          <ac:spMkLst>
            <pc:docMk/>
            <pc:sldMk cId="666102058" sldId="289"/>
            <ac:spMk id="20" creationId="{7611535D-DF7A-4479-934F-BA04E79FF948}"/>
          </ac:spMkLst>
        </pc:spChg>
        <pc:spChg chg="mod">
          <ac:chgData name="Ginette Tessier" userId="d3ad2433-dcc6-4a8d-96c0-f4d78b048e6b" providerId="ADAL" clId="{524A6D02-92F6-42F3-8DB5-4FCFFA6DEC37}" dt="2022-01-27T23:16:05.006" v="374"/>
          <ac:spMkLst>
            <pc:docMk/>
            <pc:sldMk cId="666102058" sldId="289"/>
            <ac:spMk id="21" creationId="{0DBF87F0-C7E5-4830-B3CE-A16372719AF4}"/>
          </ac:spMkLst>
        </pc:spChg>
        <pc:spChg chg="mod">
          <ac:chgData name="Ginette Tessier" userId="d3ad2433-dcc6-4a8d-96c0-f4d78b048e6b" providerId="ADAL" clId="{524A6D02-92F6-42F3-8DB5-4FCFFA6DEC37}" dt="2022-01-27T23:13:08.404" v="364"/>
          <ac:spMkLst>
            <pc:docMk/>
            <pc:sldMk cId="666102058" sldId="289"/>
            <ac:spMk id="66" creationId="{851DDF8B-1A8D-4EB5-A19E-AEC5E57F3C8A}"/>
          </ac:spMkLst>
        </pc:spChg>
        <pc:spChg chg="mod">
          <ac:chgData name="Ginette Tessier" userId="d3ad2433-dcc6-4a8d-96c0-f4d78b048e6b" providerId="ADAL" clId="{524A6D02-92F6-42F3-8DB5-4FCFFA6DEC37}" dt="2022-01-27T23:13:29.192" v="365"/>
          <ac:spMkLst>
            <pc:docMk/>
            <pc:sldMk cId="666102058" sldId="289"/>
            <ac:spMk id="67" creationId="{2FED1E63-F080-4A5C-97D7-ACE0A952FC7B}"/>
          </ac:spMkLst>
        </pc:spChg>
        <pc:spChg chg="mod">
          <ac:chgData name="Ginette Tessier" userId="d3ad2433-dcc6-4a8d-96c0-f4d78b048e6b" providerId="ADAL" clId="{524A6D02-92F6-42F3-8DB5-4FCFFA6DEC37}" dt="2022-01-27T23:13:46.872" v="366"/>
          <ac:spMkLst>
            <pc:docMk/>
            <pc:sldMk cId="666102058" sldId="289"/>
            <ac:spMk id="68" creationId="{77CD7FA5-FC7B-4433-AC33-84897A0CDBA0}"/>
          </ac:spMkLst>
        </pc:spChg>
      </pc:sldChg>
      <pc:sldChg chg="modSp add mod modAnim">
        <pc:chgData name="Ginette Tessier" userId="d3ad2433-dcc6-4a8d-96c0-f4d78b048e6b" providerId="ADAL" clId="{524A6D02-92F6-42F3-8DB5-4FCFFA6DEC37}" dt="2022-01-27T23:47:42.862" v="707" actId="207"/>
        <pc:sldMkLst>
          <pc:docMk/>
          <pc:sldMk cId="2438613522" sldId="290"/>
        </pc:sldMkLst>
        <pc:spChg chg="mod">
          <ac:chgData name="Ginette Tessier" userId="d3ad2433-dcc6-4a8d-96c0-f4d78b048e6b" providerId="ADAL" clId="{524A6D02-92F6-42F3-8DB5-4FCFFA6DEC37}" dt="2022-01-27T23:21:03.163" v="446" actId="14100"/>
          <ac:spMkLst>
            <pc:docMk/>
            <pc:sldMk cId="2438613522" sldId="290"/>
            <ac:spMk id="2" creationId="{735BF4D2-4874-4CFC-B7B0-41A96F168346}"/>
          </ac:spMkLst>
        </pc:spChg>
        <pc:spChg chg="mod">
          <ac:chgData name="Ginette Tessier" userId="d3ad2433-dcc6-4a8d-96c0-f4d78b048e6b" providerId="ADAL" clId="{524A6D02-92F6-42F3-8DB5-4FCFFA6DEC37}" dt="2022-01-27T23:21:06.399" v="448" actId="20577"/>
          <ac:spMkLst>
            <pc:docMk/>
            <pc:sldMk cId="2438613522" sldId="290"/>
            <ac:spMk id="13" creationId="{F393CA0F-DAEF-40F6-B1A9-4D9D24907510}"/>
          </ac:spMkLst>
        </pc:spChg>
        <pc:spChg chg="mod">
          <ac:chgData name="Ginette Tessier" userId="d3ad2433-dcc6-4a8d-96c0-f4d78b048e6b" providerId="ADAL" clId="{524A6D02-92F6-42F3-8DB5-4FCFFA6DEC37}" dt="2022-01-27T23:22:33.176" v="455"/>
          <ac:spMkLst>
            <pc:docMk/>
            <pc:sldMk cId="2438613522" sldId="290"/>
            <ac:spMk id="14" creationId="{2D2D846B-34FA-4D23-9E59-ECAD5671EF6C}"/>
          </ac:spMkLst>
        </pc:spChg>
        <pc:spChg chg="mod">
          <ac:chgData name="Ginette Tessier" userId="d3ad2433-dcc6-4a8d-96c0-f4d78b048e6b" providerId="ADAL" clId="{524A6D02-92F6-42F3-8DB5-4FCFFA6DEC37}" dt="2022-01-27T23:22:50.149" v="456"/>
          <ac:spMkLst>
            <pc:docMk/>
            <pc:sldMk cId="2438613522" sldId="290"/>
            <ac:spMk id="15" creationId="{42F18B9E-13AD-489F-B493-22FCD80FCAE3}"/>
          </ac:spMkLst>
        </pc:spChg>
        <pc:spChg chg="mod">
          <ac:chgData name="Ginette Tessier" userId="d3ad2433-dcc6-4a8d-96c0-f4d78b048e6b" providerId="ADAL" clId="{524A6D02-92F6-42F3-8DB5-4FCFFA6DEC37}" dt="2022-01-27T23:23:10.542" v="457"/>
          <ac:spMkLst>
            <pc:docMk/>
            <pc:sldMk cId="2438613522" sldId="290"/>
            <ac:spMk id="16" creationId="{300AE028-CFE4-4C92-B3D6-2D9CA382543D}"/>
          </ac:spMkLst>
        </pc:spChg>
        <pc:spChg chg="mod">
          <ac:chgData name="Ginette Tessier" userId="d3ad2433-dcc6-4a8d-96c0-f4d78b048e6b" providerId="ADAL" clId="{524A6D02-92F6-42F3-8DB5-4FCFFA6DEC37}" dt="2022-01-27T23:47:42.862" v="707" actId="207"/>
          <ac:spMkLst>
            <pc:docMk/>
            <pc:sldMk cId="2438613522" sldId="290"/>
            <ac:spMk id="17" creationId="{C953C329-C935-4EE4-9A86-74F934C5D2F3}"/>
          </ac:spMkLst>
        </pc:spChg>
        <pc:spChg chg="mod">
          <ac:chgData name="Ginette Tessier" userId="d3ad2433-dcc6-4a8d-96c0-f4d78b048e6b" providerId="ADAL" clId="{524A6D02-92F6-42F3-8DB5-4FCFFA6DEC37}" dt="2022-01-27T23:21:10.512" v="450" actId="20577"/>
          <ac:spMkLst>
            <pc:docMk/>
            <pc:sldMk cId="2438613522" sldId="290"/>
            <ac:spMk id="18" creationId="{4F2ECAAB-028B-4C29-A304-DF4087989F24}"/>
          </ac:spMkLst>
        </pc:spChg>
        <pc:spChg chg="mod">
          <ac:chgData name="Ginette Tessier" userId="d3ad2433-dcc6-4a8d-96c0-f4d78b048e6b" providerId="ADAL" clId="{524A6D02-92F6-42F3-8DB5-4FCFFA6DEC37}" dt="2022-01-27T23:23:39.244" v="459"/>
          <ac:spMkLst>
            <pc:docMk/>
            <pc:sldMk cId="2438613522" sldId="290"/>
            <ac:spMk id="19" creationId="{1F6AB3F5-E5E6-4CE4-AD5B-B868BE02A15D}"/>
          </ac:spMkLst>
        </pc:spChg>
        <pc:spChg chg="mod">
          <ac:chgData name="Ginette Tessier" userId="d3ad2433-dcc6-4a8d-96c0-f4d78b048e6b" providerId="ADAL" clId="{524A6D02-92F6-42F3-8DB5-4FCFFA6DEC37}" dt="2022-01-27T23:23:57.566" v="460"/>
          <ac:spMkLst>
            <pc:docMk/>
            <pc:sldMk cId="2438613522" sldId="290"/>
            <ac:spMk id="20" creationId="{7611535D-DF7A-4479-934F-BA04E79FF948}"/>
          </ac:spMkLst>
        </pc:spChg>
        <pc:spChg chg="mod">
          <ac:chgData name="Ginette Tessier" userId="d3ad2433-dcc6-4a8d-96c0-f4d78b048e6b" providerId="ADAL" clId="{524A6D02-92F6-42F3-8DB5-4FCFFA6DEC37}" dt="2022-01-27T23:24:18.094" v="461"/>
          <ac:spMkLst>
            <pc:docMk/>
            <pc:sldMk cId="2438613522" sldId="290"/>
            <ac:spMk id="21" creationId="{0DBF87F0-C7E5-4830-B3CE-A16372719AF4}"/>
          </ac:spMkLst>
        </pc:spChg>
        <pc:spChg chg="mod">
          <ac:chgData name="Ginette Tessier" userId="d3ad2433-dcc6-4a8d-96c0-f4d78b048e6b" providerId="ADAL" clId="{524A6D02-92F6-42F3-8DB5-4FCFFA6DEC37}" dt="2022-01-27T23:21:30.620" v="451"/>
          <ac:spMkLst>
            <pc:docMk/>
            <pc:sldMk cId="2438613522" sldId="290"/>
            <ac:spMk id="66" creationId="{851DDF8B-1A8D-4EB5-A19E-AEC5E57F3C8A}"/>
          </ac:spMkLst>
        </pc:spChg>
        <pc:spChg chg="mod">
          <ac:chgData name="Ginette Tessier" userId="d3ad2433-dcc6-4a8d-96c0-f4d78b048e6b" providerId="ADAL" clId="{524A6D02-92F6-42F3-8DB5-4FCFFA6DEC37}" dt="2022-01-27T23:21:47.300" v="452"/>
          <ac:spMkLst>
            <pc:docMk/>
            <pc:sldMk cId="2438613522" sldId="290"/>
            <ac:spMk id="67" creationId="{2FED1E63-F080-4A5C-97D7-ACE0A952FC7B}"/>
          </ac:spMkLst>
        </pc:spChg>
        <pc:spChg chg="mod">
          <ac:chgData name="Ginette Tessier" userId="d3ad2433-dcc6-4a8d-96c0-f4d78b048e6b" providerId="ADAL" clId="{524A6D02-92F6-42F3-8DB5-4FCFFA6DEC37}" dt="2022-01-27T23:22:03.988" v="453"/>
          <ac:spMkLst>
            <pc:docMk/>
            <pc:sldMk cId="2438613522" sldId="290"/>
            <ac:spMk id="68" creationId="{77CD7FA5-FC7B-4433-AC33-84897A0CDBA0}"/>
          </ac:spMkLst>
        </pc:spChg>
      </pc:sldChg>
      <pc:sldChg chg="modSp add mod modAnim">
        <pc:chgData name="Ginette Tessier" userId="d3ad2433-dcc6-4a8d-96c0-f4d78b048e6b" providerId="ADAL" clId="{524A6D02-92F6-42F3-8DB5-4FCFFA6DEC37}" dt="2022-01-27T23:47:48.953" v="708" actId="207"/>
        <pc:sldMkLst>
          <pc:docMk/>
          <pc:sldMk cId="3677344030" sldId="291"/>
        </pc:sldMkLst>
        <pc:spChg chg="mod">
          <ac:chgData name="Ginette Tessier" userId="d3ad2433-dcc6-4a8d-96c0-f4d78b048e6b" providerId="ADAL" clId="{524A6D02-92F6-42F3-8DB5-4FCFFA6DEC37}" dt="2022-01-27T23:25:37.017" v="500" actId="20577"/>
          <ac:spMkLst>
            <pc:docMk/>
            <pc:sldMk cId="3677344030" sldId="291"/>
            <ac:spMk id="2" creationId="{735BF4D2-4874-4CFC-B7B0-41A96F168346}"/>
          </ac:spMkLst>
        </pc:spChg>
        <pc:spChg chg="mod">
          <ac:chgData name="Ginette Tessier" userId="d3ad2433-dcc6-4a8d-96c0-f4d78b048e6b" providerId="ADAL" clId="{524A6D02-92F6-42F3-8DB5-4FCFFA6DEC37}" dt="2022-01-27T23:25:41.505" v="501" actId="20577"/>
          <ac:spMkLst>
            <pc:docMk/>
            <pc:sldMk cId="3677344030" sldId="291"/>
            <ac:spMk id="13" creationId="{F393CA0F-DAEF-40F6-B1A9-4D9D24907510}"/>
          </ac:spMkLst>
        </pc:spChg>
        <pc:spChg chg="mod">
          <ac:chgData name="Ginette Tessier" userId="d3ad2433-dcc6-4a8d-96c0-f4d78b048e6b" providerId="ADAL" clId="{524A6D02-92F6-42F3-8DB5-4FCFFA6DEC37}" dt="2022-01-27T23:27:39.212" v="522"/>
          <ac:spMkLst>
            <pc:docMk/>
            <pc:sldMk cId="3677344030" sldId="291"/>
            <ac:spMk id="14" creationId="{2D2D846B-34FA-4D23-9E59-ECAD5671EF6C}"/>
          </ac:spMkLst>
        </pc:spChg>
        <pc:spChg chg="mod">
          <ac:chgData name="Ginette Tessier" userId="d3ad2433-dcc6-4a8d-96c0-f4d78b048e6b" providerId="ADAL" clId="{524A6D02-92F6-42F3-8DB5-4FCFFA6DEC37}" dt="2022-01-27T23:28:03.505" v="527" actId="20577"/>
          <ac:spMkLst>
            <pc:docMk/>
            <pc:sldMk cId="3677344030" sldId="291"/>
            <ac:spMk id="15" creationId="{42F18B9E-13AD-489F-B493-22FCD80FCAE3}"/>
          </ac:spMkLst>
        </pc:spChg>
        <pc:spChg chg="mod">
          <ac:chgData name="Ginette Tessier" userId="d3ad2433-dcc6-4a8d-96c0-f4d78b048e6b" providerId="ADAL" clId="{524A6D02-92F6-42F3-8DB5-4FCFFA6DEC37}" dt="2022-01-27T23:28:24.979" v="528"/>
          <ac:spMkLst>
            <pc:docMk/>
            <pc:sldMk cId="3677344030" sldId="291"/>
            <ac:spMk id="16" creationId="{300AE028-CFE4-4C92-B3D6-2D9CA382543D}"/>
          </ac:spMkLst>
        </pc:spChg>
        <pc:spChg chg="mod">
          <ac:chgData name="Ginette Tessier" userId="d3ad2433-dcc6-4a8d-96c0-f4d78b048e6b" providerId="ADAL" clId="{524A6D02-92F6-42F3-8DB5-4FCFFA6DEC37}" dt="2022-01-27T23:47:48.953" v="708" actId="207"/>
          <ac:spMkLst>
            <pc:docMk/>
            <pc:sldMk cId="3677344030" sldId="291"/>
            <ac:spMk id="17" creationId="{C953C329-C935-4EE4-9A86-74F934C5D2F3}"/>
          </ac:spMkLst>
        </pc:spChg>
        <pc:spChg chg="mod">
          <ac:chgData name="Ginette Tessier" userId="d3ad2433-dcc6-4a8d-96c0-f4d78b048e6b" providerId="ADAL" clId="{524A6D02-92F6-42F3-8DB5-4FCFFA6DEC37}" dt="2022-01-27T23:25:45.200" v="502" actId="20577"/>
          <ac:spMkLst>
            <pc:docMk/>
            <pc:sldMk cId="3677344030" sldId="291"/>
            <ac:spMk id="18" creationId="{4F2ECAAB-028B-4C29-A304-DF4087989F24}"/>
          </ac:spMkLst>
        </pc:spChg>
        <pc:spChg chg="mod">
          <ac:chgData name="Ginette Tessier" userId="d3ad2433-dcc6-4a8d-96c0-f4d78b048e6b" providerId="ADAL" clId="{524A6D02-92F6-42F3-8DB5-4FCFFA6DEC37}" dt="2022-01-27T23:28:52.410" v="531"/>
          <ac:spMkLst>
            <pc:docMk/>
            <pc:sldMk cId="3677344030" sldId="291"/>
            <ac:spMk id="19" creationId="{1F6AB3F5-E5E6-4CE4-AD5B-B868BE02A15D}"/>
          </ac:spMkLst>
        </pc:spChg>
        <pc:spChg chg="mod">
          <ac:chgData name="Ginette Tessier" userId="d3ad2433-dcc6-4a8d-96c0-f4d78b048e6b" providerId="ADAL" clId="{524A6D02-92F6-42F3-8DB5-4FCFFA6DEC37}" dt="2022-01-27T23:29:15.179" v="533" actId="14100"/>
          <ac:spMkLst>
            <pc:docMk/>
            <pc:sldMk cId="3677344030" sldId="291"/>
            <ac:spMk id="20" creationId="{7611535D-DF7A-4479-934F-BA04E79FF948}"/>
          </ac:spMkLst>
        </pc:spChg>
        <pc:spChg chg="mod">
          <ac:chgData name="Ginette Tessier" userId="d3ad2433-dcc6-4a8d-96c0-f4d78b048e6b" providerId="ADAL" clId="{524A6D02-92F6-42F3-8DB5-4FCFFA6DEC37}" dt="2022-01-27T23:29:35.753" v="534"/>
          <ac:spMkLst>
            <pc:docMk/>
            <pc:sldMk cId="3677344030" sldId="291"/>
            <ac:spMk id="21" creationId="{0DBF87F0-C7E5-4830-B3CE-A16372719AF4}"/>
          </ac:spMkLst>
        </pc:spChg>
        <pc:spChg chg="mod">
          <ac:chgData name="Ginette Tessier" userId="d3ad2433-dcc6-4a8d-96c0-f4d78b048e6b" providerId="ADAL" clId="{524A6D02-92F6-42F3-8DB5-4FCFFA6DEC37}" dt="2022-01-27T23:26:24.392" v="518" actId="20577"/>
          <ac:spMkLst>
            <pc:docMk/>
            <pc:sldMk cId="3677344030" sldId="291"/>
            <ac:spMk id="66" creationId="{851DDF8B-1A8D-4EB5-A19E-AEC5E57F3C8A}"/>
          </ac:spMkLst>
        </pc:spChg>
        <pc:spChg chg="mod">
          <ac:chgData name="Ginette Tessier" userId="d3ad2433-dcc6-4a8d-96c0-f4d78b048e6b" providerId="ADAL" clId="{524A6D02-92F6-42F3-8DB5-4FCFFA6DEC37}" dt="2022-01-27T23:26:53.659" v="519"/>
          <ac:spMkLst>
            <pc:docMk/>
            <pc:sldMk cId="3677344030" sldId="291"/>
            <ac:spMk id="67" creationId="{2FED1E63-F080-4A5C-97D7-ACE0A952FC7B}"/>
          </ac:spMkLst>
        </pc:spChg>
        <pc:spChg chg="mod">
          <ac:chgData name="Ginette Tessier" userId="d3ad2433-dcc6-4a8d-96c0-f4d78b048e6b" providerId="ADAL" clId="{524A6D02-92F6-42F3-8DB5-4FCFFA6DEC37}" dt="2022-01-27T23:27:14.978" v="520"/>
          <ac:spMkLst>
            <pc:docMk/>
            <pc:sldMk cId="3677344030" sldId="291"/>
            <ac:spMk id="68" creationId="{77CD7FA5-FC7B-4433-AC33-84897A0CDBA0}"/>
          </ac:spMkLst>
        </pc:spChg>
      </pc:sldChg>
      <pc:sldChg chg="modSp add mod modAnim">
        <pc:chgData name="Ginette Tessier" userId="d3ad2433-dcc6-4a8d-96c0-f4d78b048e6b" providerId="ADAL" clId="{524A6D02-92F6-42F3-8DB5-4FCFFA6DEC37}" dt="2022-01-27T23:47:57.973" v="709" actId="207"/>
        <pc:sldMkLst>
          <pc:docMk/>
          <pc:sldMk cId="671841787" sldId="292"/>
        </pc:sldMkLst>
        <pc:spChg chg="mod">
          <ac:chgData name="Ginette Tessier" userId="d3ad2433-dcc6-4a8d-96c0-f4d78b048e6b" providerId="ADAL" clId="{524A6D02-92F6-42F3-8DB5-4FCFFA6DEC37}" dt="2022-01-27T23:30:42.401" v="557" actId="20577"/>
          <ac:spMkLst>
            <pc:docMk/>
            <pc:sldMk cId="671841787" sldId="292"/>
            <ac:spMk id="2" creationId="{735BF4D2-4874-4CFC-B7B0-41A96F168346}"/>
          </ac:spMkLst>
        </pc:spChg>
        <pc:spChg chg="mod">
          <ac:chgData name="Ginette Tessier" userId="d3ad2433-dcc6-4a8d-96c0-f4d78b048e6b" providerId="ADAL" clId="{524A6D02-92F6-42F3-8DB5-4FCFFA6DEC37}" dt="2022-01-27T23:30:52.347" v="571" actId="14100"/>
          <ac:spMkLst>
            <pc:docMk/>
            <pc:sldMk cId="671841787" sldId="292"/>
            <ac:spMk id="13" creationId="{F393CA0F-DAEF-40F6-B1A9-4D9D24907510}"/>
          </ac:spMkLst>
        </pc:spChg>
        <pc:spChg chg="mod">
          <ac:chgData name="Ginette Tessier" userId="d3ad2433-dcc6-4a8d-96c0-f4d78b048e6b" providerId="ADAL" clId="{524A6D02-92F6-42F3-8DB5-4FCFFA6DEC37}" dt="2022-01-27T23:33:21.428" v="616" actId="20577"/>
          <ac:spMkLst>
            <pc:docMk/>
            <pc:sldMk cId="671841787" sldId="292"/>
            <ac:spMk id="14" creationId="{2D2D846B-34FA-4D23-9E59-ECAD5671EF6C}"/>
          </ac:spMkLst>
        </pc:spChg>
        <pc:spChg chg="mod">
          <ac:chgData name="Ginette Tessier" userId="d3ad2433-dcc6-4a8d-96c0-f4d78b048e6b" providerId="ADAL" clId="{524A6D02-92F6-42F3-8DB5-4FCFFA6DEC37}" dt="2022-01-27T23:33:44.121" v="617"/>
          <ac:spMkLst>
            <pc:docMk/>
            <pc:sldMk cId="671841787" sldId="292"/>
            <ac:spMk id="15" creationId="{42F18B9E-13AD-489F-B493-22FCD80FCAE3}"/>
          </ac:spMkLst>
        </pc:spChg>
        <pc:spChg chg="mod">
          <ac:chgData name="Ginette Tessier" userId="d3ad2433-dcc6-4a8d-96c0-f4d78b048e6b" providerId="ADAL" clId="{524A6D02-92F6-42F3-8DB5-4FCFFA6DEC37}" dt="2022-01-27T23:34:01.762" v="618"/>
          <ac:spMkLst>
            <pc:docMk/>
            <pc:sldMk cId="671841787" sldId="292"/>
            <ac:spMk id="16" creationId="{300AE028-CFE4-4C92-B3D6-2D9CA382543D}"/>
          </ac:spMkLst>
        </pc:spChg>
        <pc:spChg chg="mod">
          <ac:chgData name="Ginette Tessier" userId="d3ad2433-dcc6-4a8d-96c0-f4d78b048e6b" providerId="ADAL" clId="{524A6D02-92F6-42F3-8DB5-4FCFFA6DEC37}" dt="2022-01-27T23:47:57.973" v="709" actId="207"/>
          <ac:spMkLst>
            <pc:docMk/>
            <pc:sldMk cId="671841787" sldId="292"/>
            <ac:spMk id="17" creationId="{C953C329-C935-4EE4-9A86-74F934C5D2F3}"/>
          </ac:spMkLst>
        </pc:spChg>
        <pc:spChg chg="mod">
          <ac:chgData name="Ginette Tessier" userId="d3ad2433-dcc6-4a8d-96c0-f4d78b048e6b" providerId="ADAL" clId="{524A6D02-92F6-42F3-8DB5-4FCFFA6DEC37}" dt="2022-01-27T23:31:01.945" v="577" actId="20577"/>
          <ac:spMkLst>
            <pc:docMk/>
            <pc:sldMk cId="671841787" sldId="292"/>
            <ac:spMk id="18" creationId="{4F2ECAAB-028B-4C29-A304-DF4087989F24}"/>
          </ac:spMkLst>
        </pc:spChg>
        <pc:spChg chg="mod">
          <ac:chgData name="Ginette Tessier" userId="d3ad2433-dcc6-4a8d-96c0-f4d78b048e6b" providerId="ADAL" clId="{524A6D02-92F6-42F3-8DB5-4FCFFA6DEC37}" dt="2022-01-27T23:34:28.542" v="620"/>
          <ac:spMkLst>
            <pc:docMk/>
            <pc:sldMk cId="671841787" sldId="292"/>
            <ac:spMk id="19" creationId="{1F6AB3F5-E5E6-4CE4-AD5B-B868BE02A15D}"/>
          </ac:spMkLst>
        </pc:spChg>
        <pc:spChg chg="mod">
          <ac:chgData name="Ginette Tessier" userId="d3ad2433-dcc6-4a8d-96c0-f4d78b048e6b" providerId="ADAL" clId="{524A6D02-92F6-42F3-8DB5-4FCFFA6DEC37}" dt="2022-01-27T23:34:46.886" v="621"/>
          <ac:spMkLst>
            <pc:docMk/>
            <pc:sldMk cId="671841787" sldId="292"/>
            <ac:spMk id="20" creationId="{7611535D-DF7A-4479-934F-BA04E79FF948}"/>
          </ac:spMkLst>
        </pc:spChg>
        <pc:spChg chg="mod">
          <ac:chgData name="Ginette Tessier" userId="d3ad2433-dcc6-4a8d-96c0-f4d78b048e6b" providerId="ADAL" clId="{524A6D02-92F6-42F3-8DB5-4FCFFA6DEC37}" dt="2022-01-27T23:35:05.321" v="622"/>
          <ac:spMkLst>
            <pc:docMk/>
            <pc:sldMk cId="671841787" sldId="292"/>
            <ac:spMk id="21" creationId="{0DBF87F0-C7E5-4830-B3CE-A16372719AF4}"/>
          </ac:spMkLst>
        </pc:spChg>
        <pc:spChg chg="mod">
          <ac:chgData name="Ginette Tessier" userId="d3ad2433-dcc6-4a8d-96c0-f4d78b048e6b" providerId="ADAL" clId="{524A6D02-92F6-42F3-8DB5-4FCFFA6DEC37}" dt="2022-01-27T23:31:24.275" v="578"/>
          <ac:spMkLst>
            <pc:docMk/>
            <pc:sldMk cId="671841787" sldId="292"/>
            <ac:spMk id="66" creationId="{851DDF8B-1A8D-4EB5-A19E-AEC5E57F3C8A}"/>
          </ac:spMkLst>
        </pc:spChg>
        <pc:spChg chg="mod">
          <ac:chgData name="Ginette Tessier" userId="d3ad2433-dcc6-4a8d-96c0-f4d78b048e6b" providerId="ADAL" clId="{524A6D02-92F6-42F3-8DB5-4FCFFA6DEC37}" dt="2022-01-27T23:31:57.996" v="589" actId="20577"/>
          <ac:spMkLst>
            <pc:docMk/>
            <pc:sldMk cId="671841787" sldId="292"/>
            <ac:spMk id="67" creationId="{2FED1E63-F080-4A5C-97D7-ACE0A952FC7B}"/>
          </ac:spMkLst>
        </pc:spChg>
        <pc:spChg chg="mod">
          <ac:chgData name="Ginette Tessier" userId="d3ad2433-dcc6-4a8d-96c0-f4d78b048e6b" providerId="ADAL" clId="{524A6D02-92F6-42F3-8DB5-4FCFFA6DEC37}" dt="2022-01-27T23:32:17.381" v="590"/>
          <ac:spMkLst>
            <pc:docMk/>
            <pc:sldMk cId="671841787" sldId="292"/>
            <ac:spMk id="68" creationId="{77CD7FA5-FC7B-4433-AC33-84897A0CDBA0}"/>
          </ac:spMkLst>
        </pc:spChg>
      </pc:sldChg>
      <pc:sldChg chg="modSp add mod modTransition">
        <pc:chgData name="Ginette Tessier" userId="d3ad2433-dcc6-4a8d-96c0-f4d78b048e6b" providerId="ADAL" clId="{524A6D02-92F6-42F3-8DB5-4FCFFA6DEC37}" dt="2022-01-27T23:45:09.894" v="702"/>
        <pc:sldMkLst>
          <pc:docMk/>
          <pc:sldMk cId="2530298966" sldId="293"/>
        </pc:sldMkLst>
        <pc:spChg chg="mod">
          <ac:chgData name="Ginette Tessier" userId="d3ad2433-dcc6-4a8d-96c0-f4d78b048e6b" providerId="ADAL" clId="{524A6D02-92F6-42F3-8DB5-4FCFFA6DEC37}" dt="2022-01-27T23:44:19.350" v="693" actId="20577"/>
          <ac:spMkLst>
            <pc:docMk/>
            <pc:sldMk cId="2530298966" sldId="293"/>
            <ac:spMk id="6" creationId="{51D038BD-77B0-40DB-9313-54BCAF02DE7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9683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40394-B5CC-49DD-9E41-AE5BF9DE9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8500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78C63B-6FA3-4B9F-A886-BB24AF7E4B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836056-A605-43D8-B3C7-7FD2AD30CC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9ADF47-B296-49E7-AF5F-AEFF2ADAC039}" type="datetimeFigureOut">
              <a:rPr lang="en-GB" smtClean="0"/>
              <a:t>28/01/2022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00A92F-16A8-4E2B-8FAD-BA7AF0172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18FE4-A76F-4B51-8548-A01A7CC46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56F037-7527-437A-AF55-443D1CF1C3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4046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1B904C-7D5F-41EA-A2FC-89D3AD1445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ED2318-1058-405A-8FA4-A7E2749595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A5D471-250B-4308-8136-4D9B797D3A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9ADF47-B296-49E7-AF5F-AEFF2ADAC039}" type="datetimeFigureOut">
              <a:rPr lang="en-GB" smtClean="0"/>
              <a:t>28/01/2022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0708F-2D9B-46BF-ADCA-A4E5ABAC0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4727FB-0079-462E-8F0C-084160863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56F037-7527-437A-AF55-443D1CF1C3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579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B62F6-BE63-452B-A05F-DF55B11A2E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2BD4FE-7281-4C44-A73B-FA77E22566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62BB0-E635-47CF-83B3-684B76616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C0CCA-FF67-42F0-910D-4EC3DABE445D}" type="datetimeFigureOut">
              <a:rPr lang="en-GB" smtClean="0"/>
              <a:t>28/01/2022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B8702F-C76C-4E50-8991-A281136C4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A6CAFB-7AD9-4801-A8A3-64CD142AB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7A6FF-D832-4BEE-84B5-B3649A3BB4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632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B2A3B-12F8-4AA7-9289-5EA1CDF8C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8500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93438-A955-4806-8E7A-805DB67E7B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716A19-AC28-481A-8D8A-1DA10EF8C5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9ADF47-B296-49E7-AF5F-AEFF2ADAC039}" type="datetimeFigureOut">
              <a:rPr lang="en-GB" smtClean="0"/>
              <a:t>28/01/2022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B47C0-E38B-4A65-8084-69B86C096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1340B1-7C56-413A-9C36-4E9C55EB6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56F037-7527-437A-AF55-443D1CF1C3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6417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B8743-B632-44A6-B214-B37EF775F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675C6D-E24B-4FD6-AFD2-50E5749C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CD173-19C6-48BB-B294-77D6D1AA99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9ADF47-B296-49E7-AF5F-AEFF2ADAC039}" type="datetimeFigureOut">
              <a:rPr lang="en-GB" smtClean="0"/>
              <a:t>28/01/2022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F12A1E-E94F-48D2-9069-115C12385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8D1D8B-2A1F-42F5-88E8-2D538AE90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56F037-7527-437A-AF55-443D1CF1C3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8446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42DB2-F1A7-4EAB-8325-6DAD96BF3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8500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7FBE4-11AF-4763-8DC6-CD75BDA979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4D9B12-E964-4814-B360-9F6A03BF4D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99C1F7-C266-465B-A475-D98366F7C2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9ADF47-B296-49E7-AF5F-AEFF2ADAC039}" type="datetimeFigureOut">
              <a:rPr lang="en-GB" smtClean="0"/>
              <a:t>28/01/2022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7726DD-712D-4ACA-850D-0668160FE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3A9757-A4EB-447A-81E0-1975D2CB3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56F037-7527-437A-AF55-443D1CF1C3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2379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C80D4-62B7-461A-9F82-C724ADD29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0E0F52-99EC-4BCB-964E-9A102792D1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D5D049-6D43-4799-A2DB-95A0157935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805FA5-057E-4404-8B3C-402C032E3D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99A70F-CE94-469D-A925-408AE6735E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025A45-C75E-4167-B7EC-300DBAAB33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9ADF47-B296-49E7-AF5F-AEFF2ADAC039}" type="datetimeFigureOut">
              <a:rPr lang="en-GB" smtClean="0"/>
              <a:t>28/01/2022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F7C5B2-A271-43F2-9061-BC82A816B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F9B588-5F45-4AFF-9571-0B47FC095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56F037-7527-437A-AF55-443D1CF1C3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3342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40C28-E716-4029-A9EB-821D1A3B7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8500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0F9DC0-145B-46F5-9809-A46CDE2182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9ADF47-B296-49E7-AF5F-AEFF2ADAC039}" type="datetimeFigureOut">
              <a:rPr lang="en-GB" smtClean="0"/>
              <a:t>28/01/2022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EE25D1-46F2-4100-87EF-243C54A98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967777-14A5-4C91-B326-16B5131DA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56F037-7527-437A-AF55-443D1CF1C3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568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92C3AA-FB93-4E5C-AB1A-7C933C87E5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9ADF47-B296-49E7-AF5F-AEFF2ADAC039}" type="datetimeFigureOut">
              <a:rPr lang="en-GB" smtClean="0"/>
              <a:t>28/01/2022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8A92EB-269D-46BF-BD31-C66F8B81B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C53714-E994-48DC-86C6-8F1067742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56F037-7527-437A-AF55-443D1CF1C3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777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AC105-E5A3-453F-AAC1-F7985B319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9F43E2-E0AD-43D3-89B1-F28FD67ED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46DB43-7D1D-4566-BBAA-4944C1CE18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DEA442-DC20-426C-8605-5058CD32E0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9ADF47-B296-49E7-AF5F-AEFF2ADAC039}" type="datetimeFigureOut">
              <a:rPr lang="en-GB" smtClean="0"/>
              <a:t>28/01/2022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6BBA40-C40E-4495-A677-E18E51DB0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4EAB82-A3E5-47BA-ABEA-6C1313B6B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56F037-7527-437A-AF55-443D1CF1C3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9226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DF5E7-5889-4EFE-B67B-92A82A6FC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B93FF1-0B8A-4557-9480-F76C6FD3EC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7A0528-16E6-4F7B-A232-67FA37EE42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26088E-0D7B-40A3-8B94-667CB7FFC5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9ADF47-B296-49E7-AF5F-AEFF2ADAC039}" type="datetimeFigureOut">
              <a:rPr lang="en-GB" smtClean="0"/>
              <a:t>28/01/2022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0D556F-8614-497B-B4FC-3E422916F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1A391B-61FE-4AFD-9893-FAB848E8B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56F037-7527-437A-AF55-443D1CF1C3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0732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2A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E8F09BE0-3DAB-4CEF-9F97-FD996D030FA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8" y="5935575"/>
            <a:ext cx="2288410" cy="720000"/>
          </a:xfrm>
          <a:prstGeom prst="rect">
            <a:avLst/>
          </a:prstGeom>
        </p:spPr>
      </p:pic>
      <p:pic>
        <p:nvPicPr>
          <p:cNvPr id="26" name="Picture 25" descr="Text&#10;&#10;Description automatically generated">
            <a:extLst>
              <a:ext uri="{FF2B5EF4-FFF2-40B4-BE49-F238E27FC236}">
                <a16:creationId xmlns:a16="http://schemas.microsoft.com/office/drawing/2014/main" id="{12D5E86C-CD5E-428F-95EA-AAA20A9AA359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146" y="6218807"/>
            <a:ext cx="1236585" cy="432000"/>
          </a:xfrm>
          <a:prstGeom prst="rect">
            <a:avLst/>
          </a:prstGeom>
        </p:spPr>
      </p:pic>
      <p:pic>
        <p:nvPicPr>
          <p:cNvPr id="28" name="Picture 27" descr="Text&#10;&#10;Description automatically generated">
            <a:extLst>
              <a:ext uri="{FF2B5EF4-FFF2-40B4-BE49-F238E27FC236}">
                <a16:creationId xmlns:a16="http://schemas.microsoft.com/office/drawing/2014/main" id="{A17598C8-EA5B-4639-B771-E4592027934D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554" y="6218807"/>
            <a:ext cx="1237820" cy="432000"/>
          </a:xfrm>
          <a:prstGeom prst="rect">
            <a:avLst/>
          </a:prstGeom>
        </p:spPr>
      </p:pic>
      <p:pic>
        <p:nvPicPr>
          <p:cNvPr id="30" name="Picture 29" descr="Text&#10;&#10;Description automatically generated">
            <a:extLst>
              <a:ext uri="{FF2B5EF4-FFF2-40B4-BE49-F238E27FC236}">
                <a16:creationId xmlns:a16="http://schemas.microsoft.com/office/drawing/2014/main" id="{3FC97C35-8442-4E6A-977E-63CECE87C06D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265" y="6231043"/>
            <a:ext cx="1236582" cy="432000"/>
          </a:xfrm>
          <a:prstGeom prst="rect">
            <a:avLst/>
          </a:prstGeom>
        </p:spPr>
      </p:pic>
      <p:pic>
        <p:nvPicPr>
          <p:cNvPr id="32" name="Picture 31" descr="Text&#10;&#10;Description automatically generated">
            <a:extLst>
              <a:ext uri="{FF2B5EF4-FFF2-40B4-BE49-F238E27FC236}">
                <a16:creationId xmlns:a16="http://schemas.microsoft.com/office/drawing/2014/main" id="{4FB08398-08C8-47EA-B339-A6B1381E732B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" y="6218807"/>
            <a:ext cx="1237820" cy="432000"/>
          </a:xfrm>
          <a:prstGeom prst="rect">
            <a:avLst/>
          </a:prstGeom>
        </p:spPr>
      </p:pic>
      <p:pic>
        <p:nvPicPr>
          <p:cNvPr id="34" name="Picture 33" descr="Text&#10;&#10;Description automatically generated">
            <a:extLst>
              <a:ext uri="{FF2B5EF4-FFF2-40B4-BE49-F238E27FC236}">
                <a16:creationId xmlns:a16="http://schemas.microsoft.com/office/drawing/2014/main" id="{BD3CBAB0-350D-407B-8857-E4E03E63B5EC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7207" y="6218807"/>
            <a:ext cx="1236582" cy="432000"/>
          </a:xfrm>
          <a:prstGeom prst="rect">
            <a:avLst/>
          </a:prstGeom>
        </p:spPr>
      </p:pic>
      <p:sp>
        <p:nvSpPr>
          <p:cNvPr id="35" name="Rectangle: Diagonal Corners Rounded 34">
            <a:extLst>
              <a:ext uri="{FF2B5EF4-FFF2-40B4-BE49-F238E27FC236}">
                <a16:creationId xmlns:a16="http://schemas.microsoft.com/office/drawing/2014/main" id="{F28C615E-95F3-4C48-BDAD-842128BEEEB0}"/>
              </a:ext>
            </a:extLst>
          </p:cNvPr>
          <p:cNvSpPr/>
          <p:nvPr userDrawn="1"/>
        </p:nvSpPr>
        <p:spPr>
          <a:xfrm flipH="1">
            <a:off x="122667" y="93567"/>
            <a:ext cx="11949589" cy="5664975"/>
          </a:xfrm>
          <a:prstGeom prst="round2Diag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5473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GT@GetThatCourseOnline.com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08CFBBE-8042-4F8D-A6BB-EAEC19EBED85}"/>
              </a:ext>
            </a:extLst>
          </p:cNvPr>
          <p:cNvSpPr txBox="1"/>
          <p:nvPr/>
        </p:nvSpPr>
        <p:spPr>
          <a:xfrm>
            <a:off x="2781300" y="1514475"/>
            <a:ext cx="672464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1F2A61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Designing for Online Courses: Key Differences</a:t>
            </a:r>
          </a:p>
          <a:p>
            <a:pPr algn="ctr"/>
            <a:endParaRPr lang="en-GB" sz="4000" dirty="0">
              <a:solidFill>
                <a:srgbClr val="1F2A61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  <a:p>
            <a:pPr algn="ctr"/>
            <a:r>
              <a:rPr lang="en-GB" sz="2000" dirty="0">
                <a:solidFill>
                  <a:srgbClr val="1F2A61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Presented by Ginette Tessier 28.01.22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024E75-36E5-4FA3-89B2-B0C4F895ADA2}"/>
              </a:ext>
            </a:extLst>
          </p:cNvPr>
          <p:cNvSpPr txBox="1"/>
          <p:nvPr/>
        </p:nvSpPr>
        <p:spPr>
          <a:xfrm>
            <a:off x="10601325" y="5768489"/>
            <a:ext cx="159067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>
                <a:solidFill>
                  <a:schemeClr val="bg1">
                    <a:lumMod val="85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© 2022 Acuitas CTD Ltd |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963802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35BF4D2-4874-4CFC-B7B0-41A96F168346}"/>
              </a:ext>
            </a:extLst>
          </p:cNvPr>
          <p:cNvSpPr txBox="1"/>
          <p:nvPr/>
        </p:nvSpPr>
        <p:spPr>
          <a:xfrm>
            <a:off x="2415463" y="1150439"/>
            <a:ext cx="2876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1F2A61"/>
                </a:solidFill>
                <a:latin typeface="Assistant" pitchFamily="2" charset="-79"/>
                <a:cs typeface="Assistant" pitchFamily="2" charset="-79"/>
              </a:rPr>
              <a:t>#10 Connection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65F554A-967D-4BFE-B24B-2C3C796536A9}"/>
              </a:ext>
            </a:extLst>
          </p:cNvPr>
          <p:cNvSpPr txBox="1"/>
          <p:nvPr/>
        </p:nvSpPr>
        <p:spPr>
          <a:xfrm>
            <a:off x="260989" y="1893286"/>
            <a:ext cx="2602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2B6A75"/>
                </a:solidFill>
                <a:latin typeface="Assistant" pitchFamily="2" charset="-79"/>
                <a:cs typeface="Assistant" pitchFamily="2" charset="-79"/>
              </a:rPr>
              <a:t>What is it?</a:t>
            </a:r>
            <a:endParaRPr lang="en-GB" sz="2000" dirty="0">
              <a:solidFill>
                <a:srgbClr val="2B6A75"/>
              </a:solidFill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B3E40E6-FB46-4770-8F27-0F365DCD5862}"/>
              </a:ext>
            </a:extLst>
          </p:cNvPr>
          <p:cNvSpPr txBox="1"/>
          <p:nvPr/>
        </p:nvSpPr>
        <p:spPr>
          <a:xfrm>
            <a:off x="243499" y="3128576"/>
            <a:ext cx="2602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2B6A75"/>
                </a:solidFill>
                <a:latin typeface="Assistant" pitchFamily="2" charset="-79"/>
                <a:cs typeface="Assistant" pitchFamily="2" charset="-79"/>
              </a:rPr>
              <a:t>How is it different?</a:t>
            </a:r>
            <a:endParaRPr lang="en-GB" sz="2000" dirty="0">
              <a:solidFill>
                <a:srgbClr val="2B6A75"/>
              </a:solidFill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80F42EF-C36D-4D78-B7B5-DC683FFAC580}"/>
              </a:ext>
            </a:extLst>
          </p:cNvPr>
          <p:cNvSpPr txBox="1"/>
          <p:nvPr/>
        </p:nvSpPr>
        <p:spPr>
          <a:xfrm>
            <a:off x="243500" y="4363866"/>
            <a:ext cx="2602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2B6A75"/>
                </a:solidFill>
                <a:latin typeface="Assistant" pitchFamily="2" charset="-79"/>
                <a:cs typeface="Assistant" pitchFamily="2" charset="-79"/>
              </a:rPr>
              <a:t>What can I do?</a:t>
            </a:r>
            <a:endParaRPr lang="en-GB" sz="2000" dirty="0">
              <a:solidFill>
                <a:srgbClr val="2B6A75"/>
              </a:solidFill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851DDF8B-1A8D-4EB5-A19E-AEC5E57F3C8A}"/>
              </a:ext>
            </a:extLst>
          </p:cNvPr>
          <p:cNvSpPr txBox="1"/>
          <p:nvPr/>
        </p:nvSpPr>
        <p:spPr>
          <a:xfrm>
            <a:off x="2415465" y="1893286"/>
            <a:ext cx="26027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1F2A61"/>
                </a:solidFill>
                <a:latin typeface="Assistant" pitchFamily="2" charset="-79"/>
                <a:cs typeface="Assistant" pitchFamily="2" charset="-79"/>
              </a:rPr>
              <a:t>The relationship your learner feels towards you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FED1E63-F080-4A5C-97D7-ACE0A952FC7B}"/>
              </a:ext>
            </a:extLst>
          </p:cNvPr>
          <p:cNvSpPr txBox="1"/>
          <p:nvPr/>
        </p:nvSpPr>
        <p:spPr>
          <a:xfrm>
            <a:off x="2415464" y="3128576"/>
            <a:ext cx="26645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1F2A61"/>
                </a:solidFill>
                <a:latin typeface="Assistant" pitchFamily="2" charset="-79"/>
                <a:cs typeface="Assistant" pitchFamily="2" charset="-79"/>
              </a:rPr>
              <a:t>Easier to do in real time!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7CD7FA5-FC7B-4433-AC33-84897A0CDBA0}"/>
              </a:ext>
            </a:extLst>
          </p:cNvPr>
          <p:cNvSpPr txBox="1"/>
          <p:nvPr/>
        </p:nvSpPr>
        <p:spPr>
          <a:xfrm>
            <a:off x="2415464" y="4363866"/>
            <a:ext cx="23153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1F2A61"/>
                </a:solidFill>
                <a:latin typeface="Assistant" pitchFamily="2" charset="-79"/>
                <a:cs typeface="Assistant" pitchFamily="2" charset="-79"/>
              </a:rPr>
              <a:t>Ensure you are visible, approachable and available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5E4560-B73D-4B02-AB25-803D7115B24F}"/>
              </a:ext>
            </a:extLst>
          </p:cNvPr>
          <p:cNvSpPr txBox="1"/>
          <p:nvPr/>
        </p:nvSpPr>
        <p:spPr>
          <a:xfrm>
            <a:off x="10601325" y="5768489"/>
            <a:ext cx="159067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>
                <a:solidFill>
                  <a:schemeClr val="bg1">
                    <a:lumMod val="85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© 2022 Acuitas CTD Ltd | All Rights Reserved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93CA0F-DAEF-40F6-B1A9-4D9D24907510}"/>
              </a:ext>
            </a:extLst>
          </p:cNvPr>
          <p:cNvSpPr txBox="1"/>
          <p:nvPr/>
        </p:nvSpPr>
        <p:spPr>
          <a:xfrm>
            <a:off x="5291593" y="1150439"/>
            <a:ext cx="27717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61534"/>
                </a:solidFill>
                <a:latin typeface="Assistant" pitchFamily="2" charset="-79"/>
                <a:cs typeface="Assistant" pitchFamily="2" charset="-79"/>
              </a:rPr>
              <a:t>#11 Creativity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D2D846B-34FA-4D23-9E59-ECAD5671EF6C}"/>
              </a:ext>
            </a:extLst>
          </p:cNvPr>
          <p:cNvSpPr txBox="1"/>
          <p:nvPr/>
        </p:nvSpPr>
        <p:spPr>
          <a:xfrm>
            <a:off x="5291594" y="1912858"/>
            <a:ext cx="27717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1F2A61"/>
                </a:solidFill>
                <a:latin typeface="Assistant" pitchFamily="2" charset="-79"/>
                <a:cs typeface="Assistant" pitchFamily="2" charset="-79"/>
              </a:rPr>
              <a:t>The methods you use to achieve the learning objective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F18B9E-13AD-489F-B493-22FCD80FCAE3}"/>
              </a:ext>
            </a:extLst>
          </p:cNvPr>
          <p:cNvSpPr txBox="1"/>
          <p:nvPr/>
        </p:nvSpPr>
        <p:spPr>
          <a:xfrm>
            <a:off x="5291594" y="3128576"/>
            <a:ext cx="2939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1F2A61"/>
                </a:solidFill>
                <a:latin typeface="Assistant" pitchFamily="2" charset="-79"/>
                <a:cs typeface="Assistant" pitchFamily="2" charset="-79"/>
              </a:rPr>
              <a:t>Can’t rely on group work, or ‘forced’ self-reflection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0AE028-CFE4-4C92-B3D6-2D9CA382543D}"/>
              </a:ext>
            </a:extLst>
          </p:cNvPr>
          <p:cNvSpPr txBox="1"/>
          <p:nvPr/>
        </p:nvSpPr>
        <p:spPr>
          <a:xfrm>
            <a:off x="5291594" y="4363866"/>
            <a:ext cx="27717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1F2A61"/>
                </a:solidFill>
                <a:latin typeface="Assistant" pitchFamily="2" charset="-79"/>
                <a:cs typeface="Assistant" pitchFamily="2" charset="-79"/>
              </a:rPr>
              <a:t>Go back to basics – what am I trying to achieve, how can online help?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53C329-C935-4EE4-9A86-74F934C5D2F3}"/>
              </a:ext>
            </a:extLst>
          </p:cNvPr>
          <p:cNvSpPr txBox="1"/>
          <p:nvPr/>
        </p:nvSpPr>
        <p:spPr>
          <a:xfrm>
            <a:off x="123824" y="671294"/>
            <a:ext cx="3464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1F2A61"/>
                </a:solidFill>
                <a:latin typeface="Assistant" pitchFamily="2" charset="-79"/>
                <a:cs typeface="Assistant" pitchFamily="2" charset="-79"/>
              </a:rPr>
              <a:t>Learner-led Control / </a:t>
            </a:r>
            <a:r>
              <a:rPr lang="en-US" b="1" dirty="0">
                <a:solidFill>
                  <a:srgbClr val="2B6A75"/>
                </a:solidFill>
                <a:latin typeface="Assistant" pitchFamily="2" charset="-79"/>
                <a:cs typeface="Assistant" pitchFamily="2" charset="-79"/>
              </a:rPr>
              <a:t>Rapport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F2ECAAB-028B-4C29-A304-DF4087989F24}"/>
              </a:ext>
            </a:extLst>
          </p:cNvPr>
          <p:cNvSpPr txBox="1"/>
          <p:nvPr/>
        </p:nvSpPr>
        <p:spPr>
          <a:xfrm>
            <a:off x="8442872" y="1150439"/>
            <a:ext cx="3149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1F2A61"/>
                </a:solidFill>
                <a:latin typeface="Assistant" pitchFamily="2" charset="-79"/>
                <a:cs typeface="Assistant" pitchFamily="2" charset="-79"/>
              </a:rPr>
              <a:t>#12 Communication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6AB3F5-E5E6-4CE4-AD5B-B868BE02A15D}"/>
              </a:ext>
            </a:extLst>
          </p:cNvPr>
          <p:cNvSpPr txBox="1"/>
          <p:nvPr/>
        </p:nvSpPr>
        <p:spPr>
          <a:xfrm>
            <a:off x="8442872" y="1912857"/>
            <a:ext cx="26027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1F2A61"/>
                </a:solidFill>
                <a:latin typeface="Assistant" pitchFamily="2" charset="-79"/>
                <a:cs typeface="Assistant" pitchFamily="2" charset="-79"/>
              </a:rPr>
              <a:t>The way you initiate and stay in contact with your learners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611535D-DF7A-4479-934F-BA04E79FF948}"/>
              </a:ext>
            </a:extLst>
          </p:cNvPr>
          <p:cNvSpPr txBox="1"/>
          <p:nvPr/>
        </p:nvSpPr>
        <p:spPr>
          <a:xfrm>
            <a:off x="8442872" y="3128576"/>
            <a:ext cx="23729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1F2A61"/>
                </a:solidFill>
                <a:latin typeface="Assistant" pitchFamily="2" charset="-79"/>
                <a:cs typeface="Assistant" pitchFamily="2" charset="-79"/>
              </a:rPr>
              <a:t>Doesn’t necessarily happen simultaneously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DBF87F0-C7E5-4830-B3CE-A16372719AF4}"/>
              </a:ext>
            </a:extLst>
          </p:cNvPr>
          <p:cNvSpPr txBox="1"/>
          <p:nvPr/>
        </p:nvSpPr>
        <p:spPr>
          <a:xfrm>
            <a:off x="8442872" y="4363866"/>
            <a:ext cx="30530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1F2A61"/>
                </a:solidFill>
                <a:latin typeface="Assistant" pitchFamily="2" charset="-79"/>
                <a:cs typeface="Assistant" pitchFamily="2" charset="-79"/>
              </a:rPr>
              <a:t>Think about what will be easiest, most comfortable and friendly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DCB1520-C5BC-4C86-BFDF-85074972D0B4}"/>
              </a:ext>
            </a:extLst>
          </p:cNvPr>
          <p:cNvSpPr txBox="1"/>
          <p:nvPr/>
        </p:nvSpPr>
        <p:spPr>
          <a:xfrm>
            <a:off x="123825" y="95250"/>
            <a:ext cx="67246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1F2A61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Designing for Online Courses: Key Differences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A52CA03-70BC-4648-94A4-51C8A03E7D67}"/>
              </a:ext>
            </a:extLst>
          </p:cNvPr>
          <p:cNvCxnSpPr/>
          <p:nvPr/>
        </p:nvCxnSpPr>
        <p:spPr>
          <a:xfrm>
            <a:off x="334297" y="3056336"/>
            <a:ext cx="1079581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D31843F-6BA8-4074-8023-02550ECAA26C}"/>
              </a:ext>
            </a:extLst>
          </p:cNvPr>
          <p:cNvCxnSpPr/>
          <p:nvPr/>
        </p:nvCxnSpPr>
        <p:spPr>
          <a:xfrm>
            <a:off x="334297" y="4300116"/>
            <a:ext cx="1079581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355502B-F85B-49C8-A534-1BDBE0CA1785}"/>
              </a:ext>
            </a:extLst>
          </p:cNvPr>
          <p:cNvCxnSpPr>
            <a:cxnSpLocks/>
          </p:cNvCxnSpPr>
          <p:nvPr/>
        </p:nvCxnSpPr>
        <p:spPr>
          <a:xfrm>
            <a:off x="5018205" y="1750142"/>
            <a:ext cx="0" cy="362938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B6B0B51-020D-41B2-B9DA-F55BFB9FE9AB}"/>
              </a:ext>
            </a:extLst>
          </p:cNvPr>
          <p:cNvCxnSpPr>
            <a:cxnSpLocks/>
          </p:cNvCxnSpPr>
          <p:nvPr/>
        </p:nvCxnSpPr>
        <p:spPr>
          <a:xfrm>
            <a:off x="8149779" y="1713992"/>
            <a:ext cx="0" cy="362938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861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6" grpId="0" build="p"/>
      <p:bldP spid="67" grpId="0" build="p"/>
      <p:bldP spid="68" grpId="0" build="p"/>
      <p:bldP spid="13" grpId="0"/>
      <p:bldP spid="14" grpId="0" build="p"/>
      <p:bldP spid="15" grpId="0" build="p"/>
      <p:bldP spid="16" grpId="0" build="p"/>
      <p:bldP spid="18" grpId="0"/>
      <p:bldP spid="19" grpId="0" build="p"/>
      <p:bldP spid="20" grpId="0" build="p"/>
      <p:bldP spid="2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35BF4D2-4874-4CFC-B7B0-41A96F168346}"/>
              </a:ext>
            </a:extLst>
          </p:cNvPr>
          <p:cNvSpPr txBox="1"/>
          <p:nvPr/>
        </p:nvSpPr>
        <p:spPr>
          <a:xfrm>
            <a:off x="2415463" y="1150439"/>
            <a:ext cx="2876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1F2A61"/>
                </a:solidFill>
                <a:latin typeface="Assistant" pitchFamily="2" charset="-79"/>
                <a:cs typeface="Assistant" pitchFamily="2" charset="-79"/>
              </a:rPr>
              <a:t>#13 Features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65F554A-967D-4BFE-B24B-2C3C796536A9}"/>
              </a:ext>
            </a:extLst>
          </p:cNvPr>
          <p:cNvSpPr txBox="1"/>
          <p:nvPr/>
        </p:nvSpPr>
        <p:spPr>
          <a:xfrm>
            <a:off x="260989" y="1893286"/>
            <a:ext cx="2602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2B6A75"/>
                </a:solidFill>
                <a:latin typeface="Assistant" pitchFamily="2" charset="-79"/>
                <a:cs typeface="Assistant" pitchFamily="2" charset="-79"/>
              </a:rPr>
              <a:t>What is it?</a:t>
            </a:r>
            <a:endParaRPr lang="en-GB" sz="2000" dirty="0">
              <a:solidFill>
                <a:srgbClr val="2B6A75"/>
              </a:solidFill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B3E40E6-FB46-4770-8F27-0F365DCD5862}"/>
              </a:ext>
            </a:extLst>
          </p:cNvPr>
          <p:cNvSpPr txBox="1"/>
          <p:nvPr/>
        </p:nvSpPr>
        <p:spPr>
          <a:xfrm>
            <a:off x="243499" y="3128576"/>
            <a:ext cx="2602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2B6A75"/>
                </a:solidFill>
                <a:latin typeface="Assistant" pitchFamily="2" charset="-79"/>
                <a:cs typeface="Assistant" pitchFamily="2" charset="-79"/>
              </a:rPr>
              <a:t>How is it different?</a:t>
            </a:r>
            <a:endParaRPr lang="en-GB" sz="2000" dirty="0">
              <a:solidFill>
                <a:srgbClr val="2B6A75"/>
              </a:solidFill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80F42EF-C36D-4D78-B7B5-DC683FFAC580}"/>
              </a:ext>
            </a:extLst>
          </p:cNvPr>
          <p:cNvSpPr txBox="1"/>
          <p:nvPr/>
        </p:nvSpPr>
        <p:spPr>
          <a:xfrm>
            <a:off x="243500" y="4363866"/>
            <a:ext cx="2602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2B6A75"/>
                </a:solidFill>
                <a:latin typeface="Assistant" pitchFamily="2" charset="-79"/>
                <a:cs typeface="Assistant" pitchFamily="2" charset="-79"/>
              </a:rPr>
              <a:t>What can I do?</a:t>
            </a:r>
            <a:endParaRPr lang="en-GB" sz="2000" dirty="0">
              <a:solidFill>
                <a:srgbClr val="2B6A75"/>
              </a:solidFill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851DDF8B-1A8D-4EB5-A19E-AEC5E57F3C8A}"/>
              </a:ext>
            </a:extLst>
          </p:cNvPr>
          <p:cNvSpPr txBox="1"/>
          <p:nvPr/>
        </p:nvSpPr>
        <p:spPr>
          <a:xfrm>
            <a:off x="2415465" y="1893286"/>
            <a:ext cx="26027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1F2A61"/>
                </a:solidFill>
                <a:latin typeface="Assistant" pitchFamily="2" charset="-79"/>
                <a:cs typeface="Assistant" pitchFamily="2" charset="-79"/>
              </a:rPr>
              <a:t>Specific elements that facilitate access / completion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FED1E63-F080-4A5C-97D7-ACE0A952FC7B}"/>
              </a:ext>
            </a:extLst>
          </p:cNvPr>
          <p:cNvSpPr txBox="1"/>
          <p:nvPr/>
        </p:nvSpPr>
        <p:spPr>
          <a:xfrm>
            <a:off x="2415464" y="3128576"/>
            <a:ext cx="26645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1F2A61"/>
                </a:solidFill>
                <a:latin typeface="Assistant" pitchFamily="2" charset="-79"/>
                <a:cs typeface="Assistant" pitchFamily="2" charset="-79"/>
              </a:rPr>
              <a:t>You can easily supply paper and pens in a classroom …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7CD7FA5-FC7B-4433-AC33-84897A0CDBA0}"/>
              </a:ext>
            </a:extLst>
          </p:cNvPr>
          <p:cNvSpPr txBox="1"/>
          <p:nvPr/>
        </p:nvSpPr>
        <p:spPr>
          <a:xfrm>
            <a:off x="2415464" y="4363866"/>
            <a:ext cx="23153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1F2A61"/>
                </a:solidFill>
                <a:latin typeface="Assistant" pitchFamily="2" charset="-79"/>
                <a:cs typeface="Assistant" pitchFamily="2" charset="-79"/>
              </a:rPr>
              <a:t>Choose a hosting solution that will best suit your target audience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5E4560-B73D-4B02-AB25-803D7115B24F}"/>
              </a:ext>
            </a:extLst>
          </p:cNvPr>
          <p:cNvSpPr txBox="1"/>
          <p:nvPr/>
        </p:nvSpPr>
        <p:spPr>
          <a:xfrm>
            <a:off x="10601325" y="5768489"/>
            <a:ext cx="159067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>
                <a:solidFill>
                  <a:schemeClr val="bg1">
                    <a:lumMod val="85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© 2022 Acuitas CTD Ltd | All Rights Reserved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93CA0F-DAEF-40F6-B1A9-4D9D24907510}"/>
              </a:ext>
            </a:extLst>
          </p:cNvPr>
          <p:cNvSpPr txBox="1"/>
          <p:nvPr/>
        </p:nvSpPr>
        <p:spPr>
          <a:xfrm>
            <a:off x="5291593" y="1150439"/>
            <a:ext cx="27717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61534"/>
                </a:solidFill>
                <a:latin typeface="Assistant" pitchFamily="2" charset="-79"/>
                <a:cs typeface="Assistant" pitchFamily="2" charset="-79"/>
              </a:rPr>
              <a:t>#14 Structure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D2D846B-34FA-4D23-9E59-ECAD5671EF6C}"/>
              </a:ext>
            </a:extLst>
          </p:cNvPr>
          <p:cNvSpPr txBox="1"/>
          <p:nvPr/>
        </p:nvSpPr>
        <p:spPr>
          <a:xfrm>
            <a:off x="5291594" y="1912858"/>
            <a:ext cx="2771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1F2A61"/>
                </a:solidFill>
                <a:latin typeface="Assistant" pitchFamily="2" charset="-79"/>
                <a:cs typeface="Assistant" pitchFamily="2" charset="-79"/>
              </a:rPr>
              <a:t>The way in which you construct your training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F18B9E-13AD-489F-B493-22FCD80FCAE3}"/>
              </a:ext>
            </a:extLst>
          </p:cNvPr>
          <p:cNvSpPr txBox="1"/>
          <p:nvPr/>
        </p:nvSpPr>
        <p:spPr>
          <a:xfrm>
            <a:off x="5291594" y="3128576"/>
            <a:ext cx="29397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1F2A61"/>
                </a:solidFill>
                <a:latin typeface="Assistant" pitchFamily="2" charset="-79"/>
                <a:cs typeface="Assistant" pitchFamily="2" charset="-79"/>
              </a:rPr>
              <a:t>Much </a:t>
            </a:r>
            <a:r>
              <a:rPr lang="en-US" sz="2000" dirty="0" err="1">
                <a:solidFill>
                  <a:srgbClr val="1F2A61"/>
                </a:solidFill>
                <a:latin typeface="Assistant" pitchFamily="2" charset="-79"/>
                <a:cs typeface="Assistant" pitchFamily="2" charset="-79"/>
              </a:rPr>
              <a:t>MUCH</a:t>
            </a:r>
            <a:r>
              <a:rPr lang="en-US" sz="2000" dirty="0">
                <a:solidFill>
                  <a:srgbClr val="1F2A61"/>
                </a:solidFill>
                <a:latin typeface="Assistant" pitchFamily="2" charset="-79"/>
                <a:cs typeface="Assistant" pitchFamily="2" charset="-79"/>
              </a:rPr>
              <a:t> smaller individual lessons (5 minutes)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0AE028-CFE4-4C92-B3D6-2D9CA382543D}"/>
              </a:ext>
            </a:extLst>
          </p:cNvPr>
          <p:cNvSpPr txBox="1"/>
          <p:nvPr/>
        </p:nvSpPr>
        <p:spPr>
          <a:xfrm>
            <a:off x="5291594" y="4363866"/>
            <a:ext cx="27717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1F2A61"/>
                </a:solidFill>
                <a:latin typeface="Assistant" pitchFamily="2" charset="-79"/>
                <a:cs typeface="Assistant" pitchFamily="2" charset="-79"/>
              </a:rPr>
              <a:t>Chunk your content down to the smallest possible learning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53C329-C935-4EE4-9A86-74F934C5D2F3}"/>
              </a:ext>
            </a:extLst>
          </p:cNvPr>
          <p:cNvSpPr txBox="1"/>
          <p:nvPr/>
        </p:nvSpPr>
        <p:spPr>
          <a:xfrm>
            <a:off x="123824" y="671294"/>
            <a:ext cx="5323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1F2A61"/>
                </a:solidFill>
                <a:latin typeface="Assistant" pitchFamily="2" charset="-79"/>
                <a:cs typeface="Assistant" pitchFamily="2" charset="-79"/>
              </a:rPr>
              <a:t>Learner-led Control / </a:t>
            </a:r>
            <a:r>
              <a:rPr lang="en-US" b="1" dirty="0">
                <a:solidFill>
                  <a:srgbClr val="2B6A75"/>
                </a:solidFill>
                <a:latin typeface="Assistant" pitchFamily="2" charset="-79"/>
                <a:cs typeface="Assistant" pitchFamily="2" charset="-79"/>
              </a:rPr>
              <a:t>Engagement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F2ECAAB-028B-4C29-A304-DF4087989F24}"/>
              </a:ext>
            </a:extLst>
          </p:cNvPr>
          <p:cNvSpPr txBox="1"/>
          <p:nvPr/>
        </p:nvSpPr>
        <p:spPr>
          <a:xfrm>
            <a:off x="8442872" y="1150439"/>
            <a:ext cx="3149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1F2A61"/>
                </a:solidFill>
                <a:latin typeface="Assistant" pitchFamily="2" charset="-79"/>
                <a:cs typeface="Assistant" pitchFamily="2" charset="-79"/>
              </a:rPr>
              <a:t>#15 Delivery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6AB3F5-E5E6-4CE4-AD5B-B868BE02A15D}"/>
              </a:ext>
            </a:extLst>
          </p:cNvPr>
          <p:cNvSpPr txBox="1"/>
          <p:nvPr/>
        </p:nvSpPr>
        <p:spPr>
          <a:xfrm>
            <a:off x="8442872" y="1912857"/>
            <a:ext cx="26027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1F2A61"/>
                </a:solidFill>
                <a:latin typeface="Assistant" pitchFamily="2" charset="-79"/>
                <a:cs typeface="Assistant" pitchFamily="2" charset="-79"/>
              </a:rPr>
              <a:t>The way in which you present your training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611535D-DF7A-4479-934F-BA04E79FF948}"/>
              </a:ext>
            </a:extLst>
          </p:cNvPr>
          <p:cNvSpPr txBox="1"/>
          <p:nvPr/>
        </p:nvSpPr>
        <p:spPr>
          <a:xfrm>
            <a:off x="8442872" y="3128576"/>
            <a:ext cx="27736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1F2A61"/>
                </a:solidFill>
                <a:latin typeface="Assistant" pitchFamily="2" charset="-79"/>
                <a:cs typeface="Assistant" pitchFamily="2" charset="-79"/>
              </a:rPr>
              <a:t>Being on camera is (almost) non-negotiable – in some places!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DBF87F0-C7E5-4830-B3CE-A16372719AF4}"/>
              </a:ext>
            </a:extLst>
          </p:cNvPr>
          <p:cNvSpPr txBox="1"/>
          <p:nvPr/>
        </p:nvSpPr>
        <p:spPr>
          <a:xfrm>
            <a:off x="8442872" y="4363866"/>
            <a:ext cx="30530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1F2A61"/>
                </a:solidFill>
                <a:latin typeface="Assistant" pitchFamily="2" charset="-79"/>
                <a:cs typeface="Assistant" pitchFamily="2" charset="-79"/>
              </a:rPr>
              <a:t>Think about the lesson objective: inspire, inform or incite?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DCB1520-C5BC-4C86-BFDF-85074972D0B4}"/>
              </a:ext>
            </a:extLst>
          </p:cNvPr>
          <p:cNvSpPr txBox="1"/>
          <p:nvPr/>
        </p:nvSpPr>
        <p:spPr>
          <a:xfrm>
            <a:off x="123825" y="95250"/>
            <a:ext cx="67246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1F2A61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Designing for Online Courses: Key Differences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A52CA03-70BC-4648-94A4-51C8A03E7D67}"/>
              </a:ext>
            </a:extLst>
          </p:cNvPr>
          <p:cNvCxnSpPr/>
          <p:nvPr/>
        </p:nvCxnSpPr>
        <p:spPr>
          <a:xfrm>
            <a:off x="334297" y="3056336"/>
            <a:ext cx="1079581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D31843F-6BA8-4074-8023-02550ECAA26C}"/>
              </a:ext>
            </a:extLst>
          </p:cNvPr>
          <p:cNvCxnSpPr/>
          <p:nvPr/>
        </p:nvCxnSpPr>
        <p:spPr>
          <a:xfrm>
            <a:off x="334297" y="4300116"/>
            <a:ext cx="1079581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355502B-F85B-49C8-A534-1BDBE0CA1785}"/>
              </a:ext>
            </a:extLst>
          </p:cNvPr>
          <p:cNvCxnSpPr>
            <a:cxnSpLocks/>
          </p:cNvCxnSpPr>
          <p:nvPr/>
        </p:nvCxnSpPr>
        <p:spPr>
          <a:xfrm>
            <a:off x="5018205" y="1750142"/>
            <a:ext cx="0" cy="362938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B6B0B51-020D-41B2-B9DA-F55BFB9FE9AB}"/>
              </a:ext>
            </a:extLst>
          </p:cNvPr>
          <p:cNvCxnSpPr>
            <a:cxnSpLocks/>
          </p:cNvCxnSpPr>
          <p:nvPr/>
        </p:nvCxnSpPr>
        <p:spPr>
          <a:xfrm>
            <a:off x="8149779" y="1713992"/>
            <a:ext cx="0" cy="362938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734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6" grpId="0" build="p"/>
      <p:bldP spid="67" grpId="0" build="p"/>
      <p:bldP spid="68" grpId="0" build="p"/>
      <p:bldP spid="13" grpId="0"/>
      <p:bldP spid="14" grpId="0" build="p"/>
      <p:bldP spid="15" grpId="0" build="p"/>
      <p:bldP spid="16" grpId="0" build="p"/>
      <p:bldP spid="18" grpId="0"/>
      <p:bldP spid="19" grpId="0" build="p"/>
      <p:bldP spid="20" grpId="0" build="p"/>
      <p:bldP spid="2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35BF4D2-4874-4CFC-B7B0-41A96F168346}"/>
              </a:ext>
            </a:extLst>
          </p:cNvPr>
          <p:cNvSpPr txBox="1"/>
          <p:nvPr/>
        </p:nvSpPr>
        <p:spPr>
          <a:xfrm>
            <a:off x="2415463" y="1150439"/>
            <a:ext cx="2876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1F2A61"/>
                </a:solidFill>
                <a:latin typeface="Assistant" pitchFamily="2" charset="-79"/>
                <a:cs typeface="Assistant" pitchFamily="2" charset="-79"/>
              </a:rPr>
              <a:t>#16 Benefits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65F554A-967D-4BFE-B24B-2C3C796536A9}"/>
              </a:ext>
            </a:extLst>
          </p:cNvPr>
          <p:cNvSpPr txBox="1"/>
          <p:nvPr/>
        </p:nvSpPr>
        <p:spPr>
          <a:xfrm>
            <a:off x="260989" y="1893286"/>
            <a:ext cx="2602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2B6A75"/>
                </a:solidFill>
                <a:latin typeface="Assistant" pitchFamily="2" charset="-79"/>
                <a:cs typeface="Assistant" pitchFamily="2" charset="-79"/>
              </a:rPr>
              <a:t>What is it?</a:t>
            </a:r>
            <a:endParaRPr lang="en-GB" sz="2000" dirty="0">
              <a:solidFill>
                <a:srgbClr val="2B6A75"/>
              </a:solidFill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B3E40E6-FB46-4770-8F27-0F365DCD5862}"/>
              </a:ext>
            </a:extLst>
          </p:cNvPr>
          <p:cNvSpPr txBox="1"/>
          <p:nvPr/>
        </p:nvSpPr>
        <p:spPr>
          <a:xfrm>
            <a:off x="243499" y="3128576"/>
            <a:ext cx="2602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2B6A75"/>
                </a:solidFill>
                <a:latin typeface="Assistant" pitchFamily="2" charset="-79"/>
                <a:cs typeface="Assistant" pitchFamily="2" charset="-79"/>
              </a:rPr>
              <a:t>How is it different?</a:t>
            </a:r>
            <a:endParaRPr lang="en-GB" sz="2000" dirty="0">
              <a:solidFill>
                <a:srgbClr val="2B6A75"/>
              </a:solidFill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80F42EF-C36D-4D78-B7B5-DC683FFAC580}"/>
              </a:ext>
            </a:extLst>
          </p:cNvPr>
          <p:cNvSpPr txBox="1"/>
          <p:nvPr/>
        </p:nvSpPr>
        <p:spPr>
          <a:xfrm>
            <a:off x="243500" y="4363866"/>
            <a:ext cx="2602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2B6A75"/>
                </a:solidFill>
                <a:latin typeface="Assistant" pitchFamily="2" charset="-79"/>
                <a:cs typeface="Assistant" pitchFamily="2" charset="-79"/>
              </a:rPr>
              <a:t>What can I do?</a:t>
            </a:r>
            <a:endParaRPr lang="en-GB" sz="2000" dirty="0">
              <a:solidFill>
                <a:srgbClr val="2B6A75"/>
              </a:solidFill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851DDF8B-1A8D-4EB5-A19E-AEC5E57F3C8A}"/>
              </a:ext>
            </a:extLst>
          </p:cNvPr>
          <p:cNvSpPr txBox="1"/>
          <p:nvPr/>
        </p:nvSpPr>
        <p:spPr>
          <a:xfrm>
            <a:off x="2415465" y="1893286"/>
            <a:ext cx="26027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1F2A61"/>
                </a:solidFill>
                <a:latin typeface="Assistant" pitchFamily="2" charset="-79"/>
                <a:cs typeface="Assistant" pitchFamily="2" charset="-79"/>
              </a:rPr>
              <a:t>The emotional gain learners think they will get from your course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FED1E63-F080-4A5C-97D7-ACE0A952FC7B}"/>
              </a:ext>
            </a:extLst>
          </p:cNvPr>
          <p:cNvSpPr txBox="1"/>
          <p:nvPr/>
        </p:nvSpPr>
        <p:spPr>
          <a:xfrm>
            <a:off x="2415465" y="3128576"/>
            <a:ext cx="26645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1F2A61"/>
                </a:solidFill>
                <a:latin typeface="Assistant" pitchFamily="2" charset="-79"/>
                <a:cs typeface="Assistant" pitchFamily="2" charset="-79"/>
              </a:rPr>
              <a:t>The most important element in your sales and marketing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7CD7FA5-FC7B-4433-AC33-84897A0CDBA0}"/>
              </a:ext>
            </a:extLst>
          </p:cNvPr>
          <p:cNvSpPr txBox="1"/>
          <p:nvPr/>
        </p:nvSpPr>
        <p:spPr>
          <a:xfrm>
            <a:off x="2415464" y="4363866"/>
            <a:ext cx="23153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1F2A61"/>
                </a:solidFill>
                <a:latin typeface="Assistant" pitchFamily="2" charset="-79"/>
                <a:cs typeface="Assistant" pitchFamily="2" charset="-79"/>
              </a:rPr>
              <a:t>Concentrate on being the solution to pain points (client / learner)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5E4560-B73D-4B02-AB25-803D7115B24F}"/>
              </a:ext>
            </a:extLst>
          </p:cNvPr>
          <p:cNvSpPr txBox="1"/>
          <p:nvPr/>
        </p:nvSpPr>
        <p:spPr>
          <a:xfrm>
            <a:off x="10601325" y="5768489"/>
            <a:ext cx="159067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>
                <a:solidFill>
                  <a:schemeClr val="bg1">
                    <a:lumMod val="85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© 2022 Acuitas CTD Ltd | All Rights Reserved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93CA0F-DAEF-40F6-B1A9-4D9D24907510}"/>
              </a:ext>
            </a:extLst>
          </p:cNvPr>
          <p:cNvSpPr txBox="1"/>
          <p:nvPr/>
        </p:nvSpPr>
        <p:spPr>
          <a:xfrm>
            <a:off x="5291593" y="1150439"/>
            <a:ext cx="3064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61534"/>
                </a:solidFill>
                <a:latin typeface="Assistant" pitchFamily="2" charset="-79"/>
                <a:cs typeface="Assistant" pitchFamily="2" charset="-79"/>
              </a:rPr>
              <a:t>#17 Co-ordination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D2D846B-34FA-4D23-9E59-ECAD5671EF6C}"/>
              </a:ext>
            </a:extLst>
          </p:cNvPr>
          <p:cNvSpPr txBox="1"/>
          <p:nvPr/>
        </p:nvSpPr>
        <p:spPr>
          <a:xfrm>
            <a:off x="5291593" y="1912858"/>
            <a:ext cx="29396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1F2A61"/>
                </a:solidFill>
                <a:latin typeface="Assistant" pitchFamily="2" charset="-79"/>
                <a:cs typeface="Assistant" pitchFamily="2" charset="-79"/>
              </a:rPr>
              <a:t>The timely delivery of information and encouragement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F18B9E-13AD-489F-B493-22FCD80FCAE3}"/>
              </a:ext>
            </a:extLst>
          </p:cNvPr>
          <p:cNvSpPr txBox="1"/>
          <p:nvPr/>
        </p:nvSpPr>
        <p:spPr>
          <a:xfrm>
            <a:off x="5291594" y="3128576"/>
            <a:ext cx="29397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1F2A61"/>
                </a:solidFill>
                <a:latin typeface="Assistant" pitchFamily="2" charset="-79"/>
                <a:cs typeface="Assistant" pitchFamily="2" charset="-79"/>
              </a:rPr>
              <a:t>Potentially not everyone will start or finish at the same time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0AE028-CFE4-4C92-B3D6-2D9CA382543D}"/>
              </a:ext>
            </a:extLst>
          </p:cNvPr>
          <p:cNvSpPr txBox="1"/>
          <p:nvPr/>
        </p:nvSpPr>
        <p:spPr>
          <a:xfrm>
            <a:off x="5291594" y="4363866"/>
            <a:ext cx="27717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1F2A61"/>
                </a:solidFill>
                <a:latin typeface="Assistant" pitchFamily="2" charset="-79"/>
                <a:cs typeface="Assistant" pitchFamily="2" charset="-79"/>
              </a:rPr>
              <a:t>Build this into your structure and use automation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53C329-C935-4EE4-9A86-74F934C5D2F3}"/>
              </a:ext>
            </a:extLst>
          </p:cNvPr>
          <p:cNvSpPr txBox="1"/>
          <p:nvPr/>
        </p:nvSpPr>
        <p:spPr>
          <a:xfrm>
            <a:off x="123824" y="671294"/>
            <a:ext cx="5323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1F2A61"/>
                </a:solidFill>
                <a:latin typeface="Assistant" pitchFamily="2" charset="-79"/>
                <a:cs typeface="Assistant" pitchFamily="2" charset="-79"/>
              </a:rPr>
              <a:t>Learner-led Control / </a:t>
            </a:r>
            <a:r>
              <a:rPr lang="en-US" b="1" dirty="0">
                <a:solidFill>
                  <a:srgbClr val="2B6A75"/>
                </a:solidFill>
                <a:latin typeface="Assistant" pitchFamily="2" charset="-79"/>
                <a:cs typeface="Assistant" pitchFamily="2" charset="-79"/>
              </a:rPr>
              <a:t>Motivation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F2ECAAB-028B-4C29-A304-DF4087989F24}"/>
              </a:ext>
            </a:extLst>
          </p:cNvPr>
          <p:cNvSpPr txBox="1"/>
          <p:nvPr/>
        </p:nvSpPr>
        <p:spPr>
          <a:xfrm>
            <a:off x="8442872" y="1150439"/>
            <a:ext cx="3149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1F2A61"/>
                </a:solidFill>
                <a:latin typeface="Assistant" pitchFamily="2" charset="-79"/>
                <a:cs typeface="Assistant" pitchFamily="2" charset="-79"/>
              </a:rPr>
              <a:t>#18 Access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6AB3F5-E5E6-4CE4-AD5B-B868BE02A15D}"/>
              </a:ext>
            </a:extLst>
          </p:cNvPr>
          <p:cNvSpPr txBox="1"/>
          <p:nvPr/>
        </p:nvSpPr>
        <p:spPr>
          <a:xfrm>
            <a:off x="8442872" y="1912857"/>
            <a:ext cx="26027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1F2A61"/>
                </a:solidFill>
                <a:latin typeface="Assistant" pitchFamily="2" charset="-79"/>
                <a:cs typeface="Assistant" pitchFamily="2" charset="-79"/>
              </a:rPr>
              <a:t>How easy it is for learners to get to you, their trainer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611535D-DF7A-4479-934F-BA04E79FF948}"/>
              </a:ext>
            </a:extLst>
          </p:cNvPr>
          <p:cNvSpPr txBox="1"/>
          <p:nvPr/>
        </p:nvSpPr>
        <p:spPr>
          <a:xfrm>
            <a:off x="8442872" y="3128576"/>
            <a:ext cx="27736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1F2A61"/>
                </a:solidFill>
                <a:latin typeface="Assistant" pitchFamily="2" charset="-79"/>
                <a:cs typeface="Assistant" pitchFamily="2" charset="-79"/>
              </a:rPr>
              <a:t>You may not even be in the same time zone, let alone country!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DBF87F0-C7E5-4830-B3CE-A16372719AF4}"/>
              </a:ext>
            </a:extLst>
          </p:cNvPr>
          <p:cNvSpPr txBox="1"/>
          <p:nvPr/>
        </p:nvSpPr>
        <p:spPr>
          <a:xfrm>
            <a:off x="8442872" y="4363866"/>
            <a:ext cx="30530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1F2A61"/>
                </a:solidFill>
                <a:latin typeface="Assistant" pitchFamily="2" charset="-79"/>
                <a:cs typeface="Assistant" pitchFamily="2" charset="-79"/>
              </a:rPr>
              <a:t>Work with your target market’s needs and your boundaries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DCB1520-C5BC-4C86-BFDF-85074972D0B4}"/>
              </a:ext>
            </a:extLst>
          </p:cNvPr>
          <p:cNvSpPr txBox="1"/>
          <p:nvPr/>
        </p:nvSpPr>
        <p:spPr>
          <a:xfrm>
            <a:off x="123825" y="95250"/>
            <a:ext cx="67246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1F2A61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Designing for Online Courses: Key Differences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A52CA03-70BC-4648-94A4-51C8A03E7D67}"/>
              </a:ext>
            </a:extLst>
          </p:cNvPr>
          <p:cNvCxnSpPr/>
          <p:nvPr/>
        </p:nvCxnSpPr>
        <p:spPr>
          <a:xfrm>
            <a:off x="334297" y="3056336"/>
            <a:ext cx="1079581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D31843F-6BA8-4074-8023-02550ECAA26C}"/>
              </a:ext>
            </a:extLst>
          </p:cNvPr>
          <p:cNvCxnSpPr/>
          <p:nvPr/>
        </p:nvCxnSpPr>
        <p:spPr>
          <a:xfrm>
            <a:off x="334297" y="4300116"/>
            <a:ext cx="1079581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355502B-F85B-49C8-A534-1BDBE0CA1785}"/>
              </a:ext>
            </a:extLst>
          </p:cNvPr>
          <p:cNvCxnSpPr>
            <a:cxnSpLocks/>
          </p:cNvCxnSpPr>
          <p:nvPr/>
        </p:nvCxnSpPr>
        <p:spPr>
          <a:xfrm>
            <a:off x="5018205" y="1750142"/>
            <a:ext cx="0" cy="362938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B6B0B51-020D-41B2-B9DA-F55BFB9FE9AB}"/>
              </a:ext>
            </a:extLst>
          </p:cNvPr>
          <p:cNvCxnSpPr>
            <a:cxnSpLocks/>
          </p:cNvCxnSpPr>
          <p:nvPr/>
        </p:nvCxnSpPr>
        <p:spPr>
          <a:xfrm>
            <a:off x="8149779" y="1713992"/>
            <a:ext cx="0" cy="362938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1841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6" grpId="0" build="p"/>
      <p:bldP spid="67" grpId="0" build="p"/>
      <p:bldP spid="68" grpId="0" build="p"/>
      <p:bldP spid="13" grpId="0"/>
      <p:bldP spid="14" grpId="0" build="p"/>
      <p:bldP spid="15" grpId="0" build="p"/>
      <p:bldP spid="16" grpId="0" build="p"/>
      <p:bldP spid="18" grpId="0"/>
      <p:bldP spid="19" grpId="0" build="p"/>
      <p:bldP spid="20" grpId="0" build="p"/>
      <p:bldP spid="2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1D038BD-77B0-40DB-9313-54BCAF02DE76}"/>
              </a:ext>
            </a:extLst>
          </p:cNvPr>
          <p:cNvSpPr txBox="1"/>
          <p:nvPr/>
        </p:nvSpPr>
        <p:spPr>
          <a:xfrm>
            <a:off x="123825" y="95250"/>
            <a:ext cx="67246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1F2A61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Designing for Online Courses: Key Differences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7ADAEE-21F2-48FF-997C-3ACDDA424EB3}"/>
              </a:ext>
            </a:extLst>
          </p:cNvPr>
          <p:cNvSpPr txBox="1"/>
          <p:nvPr/>
        </p:nvSpPr>
        <p:spPr>
          <a:xfrm>
            <a:off x="10601325" y="5768489"/>
            <a:ext cx="159067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>
                <a:solidFill>
                  <a:schemeClr val="bg1">
                    <a:lumMod val="85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© 2022 Acuitas CTD Ltd |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559729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1D038BD-77B0-40DB-9313-54BCAF02DE76}"/>
              </a:ext>
            </a:extLst>
          </p:cNvPr>
          <p:cNvSpPr txBox="1"/>
          <p:nvPr/>
        </p:nvSpPr>
        <p:spPr>
          <a:xfrm>
            <a:off x="123825" y="95250"/>
            <a:ext cx="67246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1F2A61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Designing for Online Courses: Key Differences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7ADAEE-21F2-48FF-997C-3ACDDA424EB3}"/>
              </a:ext>
            </a:extLst>
          </p:cNvPr>
          <p:cNvSpPr txBox="1"/>
          <p:nvPr/>
        </p:nvSpPr>
        <p:spPr>
          <a:xfrm>
            <a:off x="10601325" y="5768489"/>
            <a:ext cx="159067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>
                <a:solidFill>
                  <a:schemeClr val="bg1">
                    <a:lumMod val="85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© 2022 Acuitas CTD Ltd | All Rights Reserved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42E506-D1D0-44E4-B26A-172746B171D6}"/>
              </a:ext>
            </a:extLst>
          </p:cNvPr>
          <p:cNvSpPr txBox="1"/>
          <p:nvPr/>
        </p:nvSpPr>
        <p:spPr>
          <a:xfrm>
            <a:off x="2829426" y="840707"/>
            <a:ext cx="672464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1F2A61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Special Offer for VIP members of The Training Designers Club</a:t>
            </a:r>
          </a:p>
          <a:p>
            <a:pPr algn="ctr"/>
            <a:endParaRPr lang="en-GB" sz="4000" dirty="0">
              <a:solidFill>
                <a:srgbClr val="1F2A61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  <a:p>
            <a:pPr algn="ctr"/>
            <a:r>
              <a:rPr lang="en-GB" sz="2000" dirty="0">
                <a:solidFill>
                  <a:srgbClr val="1F2A61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One session of mentoring for 50% discount:</a:t>
            </a:r>
          </a:p>
          <a:p>
            <a:pPr algn="ctr"/>
            <a:r>
              <a:rPr lang="en-GB" sz="2000" dirty="0">
                <a:solidFill>
                  <a:srgbClr val="1F2A61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 only £125 + VAT</a:t>
            </a:r>
          </a:p>
          <a:p>
            <a:pPr algn="ctr"/>
            <a:r>
              <a:rPr lang="en-GB" sz="2000" dirty="0">
                <a:solidFill>
                  <a:srgbClr val="1F2A61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(normally £250 + VAT)</a:t>
            </a:r>
          </a:p>
          <a:p>
            <a:pPr algn="ctr"/>
            <a:endParaRPr lang="en-GB" sz="2000" dirty="0">
              <a:solidFill>
                <a:srgbClr val="1F2A61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  <a:p>
            <a:pPr algn="ctr"/>
            <a:r>
              <a:rPr lang="en-GB" sz="2000" dirty="0">
                <a:solidFill>
                  <a:srgbClr val="1F2A61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Email: </a:t>
            </a:r>
            <a:r>
              <a:rPr lang="en-GB" sz="2000" dirty="0">
                <a:solidFill>
                  <a:srgbClr val="1F2A61"/>
                </a:solidFill>
                <a:latin typeface="Assistant" panose="00000500000000000000" pitchFamily="2" charset="-79"/>
                <a:cs typeface="Assistant" panose="00000500000000000000" pitchFamily="2" charset="-79"/>
                <a:hlinkClick r:id="rId2"/>
              </a:rPr>
              <a:t>GT@GetThatCourseOnline.com</a:t>
            </a:r>
            <a:endParaRPr lang="en-GB" sz="2000" dirty="0">
              <a:solidFill>
                <a:srgbClr val="1F2A61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  <a:p>
            <a:pPr algn="ctr"/>
            <a:r>
              <a:rPr lang="en-GB" sz="2000" dirty="0">
                <a:solidFill>
                  <a:srgbClr val="1F2A61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Facebook Group: https://www.facebok.com/groups/TheGetThatGang</a:t>
            </a:r>
          </a:p>
          <a:p>
            <a:pPr algn="ctr"/>
            <a:endParaRPr lang="en-GB" sz="2000" dirty="0">
              <a:solidFill>
                <a:srgbClr val="1F2A61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  <a:p>
            <a:pPr algn="ctr"/>
            <a:r>
              <a:rPr lang="en-GB" sz="1600" dirty="0">
                <a:solidFill>
                  <a:srgbClr val="1F2A61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(must be booked by end March 2022)</a:t>
            </a:r>
          </a:p>
        </p:txBody>
      </p:sp>
    </p:spTree>
    <p:extLst>
      <p:ext uri="{BB962C8B-B14F-4D97-AF65-F5344CB8AC3E}">
        <p14:creationId xmlns:p14="http://schemas.microsoft.com/office/powerpoint/2010/main" val="3585082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1D038BD-77B0-40DB-9313-54BCAF02DE76}"/>
              </a:ext>
            </a:extLst>
          </p:cNvPr>
          <p:cNvSpPr txBox="1"/>
          <p:nvPr/>
        </p:nvSpPr>
        <p:spPr>
          <a:xfrm>
            <a:off x="123825" y="95250"/>
            <a:ext cx="6724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1F2A61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Designing for Online Courses: Key Differences</a:t>
            </a:r>
          </a:p>
          <a:p>
            <a:endParaRPr lang="en-GB" sz="1000" dirty="0">
              <a:solidFill>
                <a:srgbClr val="1F2A61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  <a:p>
            <a:r>
              <a:rPr lang="en-GB" sz="1000" dirty="0">
                <a:solidFill>
                  <a:srgbClr val="1F2A61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Presented by Ginette Tessier 28.01.22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41B6CF-8859-4CE2-BFD6-4059B2FBFFAA}"/>
              </a:ext>
            </a:extLst>
          </p:cNvPr>
          <p:cNvSpPr txBox="1"/>
          <p:nvPr/>
        </p:nvSpPr>
        <p:spPr>
          <a:xfrm>
            <a:off x="10601325" y="5768489"/>
            <a:ext cx="159067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>
                <a:solidFill>
                  <a:schemeClr val="bg1">
                    <a:lumMod val="85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© 2022 Acuitas CTD Ltd |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4997637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1D038BD-77B0-40DB-9313-54BCAF02DE76}"/>
              </a:ext>
            </a:extLst>
          </p:cNvPr>
          <p:cNvSpPr txBox="1"/>
          <p:nvPr/>
        </p:nvSpPr>
        <p:spPr>
          <a:xfrm>
            <a:off x="123825" y="95250"/>
            <a:ext cx="67246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1F2A61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Designing for Online Courses: Key Differences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41B6CF-8859-4CE2-BFD6-4059B2FBFFAA}"/>
              </a:ext>
            </a:extLst>
          </p:cNvPr>
          <p:cNvSpPr txBox="1"/>
          <p:nvPr/>
        </p:nvSpPr>
        <p:spPr>
          <a:xfrm>
            <a:off x="10601325" y="5768489"/>
            <a:ext cx="159067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>
                <a:solidFill>
                  <a:schemeClr val="bg1">
                    <a:lumMod val="85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© 2022 Acuitas CTD Ltd | All Rights Reserved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332CF7-9805-4652-B84A-B8C682ECFE4F}"/>
              </a:ext>
            </a:extLst>
          </p:cNvPr>
          <p:cNvSpPr txBox="1"/>
          <p:nvPr/>
        </p:nvSpPr>
        <p:spPr>
          <a:xfrm>
            <a:off x="1276738" y="1464907"/>
            <a:ext cx="963852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1F2A61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Training Terminology</a:t>
            </a:r>
          </a:p>
          <a:p>
            <a:pPr algn="ctr"/>
            <a:endParaRPr lang="en-GB" dirty="0">
              <a:solidFill>
                <a:srgbClr val="1F2A61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  <a:p>
            <a:pPr algn="ctr"/>
            <a:endParaRPr lang="en-GB" dirty="0">
              <a:solidFill>
                <a:srgbClr val="1F2A61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  <a:p>
            <a:pPr algn="ctr"/>
            <a:r>
              <a:rPr lang="en-GB" sz="3200" dirty="0">
                <a:solidFill>
                  <a:srgbClr val="1F2A61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Face to Face Training		Online Training</a:t>
            </a:r>
          </a:p>
          <a:p>
            <a:pPr algn="ctr"/>
            <a:endParaRPr lang="en-GB" dirty="0">
              <a:solidFill>
                <a:srgbClr val="1F2A61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  <a:p>
            <a:pPr algn="ctr"/>
            <a:endParaRPr lang="en-GB" dirty="0">
              <a:solidFill>
                <a:srgbClr val="1F2A61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  <a:p>
            <a:pPr lvl="8" algn="r"/>
            <a:r>
              <a:rPr lang="en-GB" dirty="0">
                <a:solidFill>
                  <a:srgbClr val="1F2A61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Virtual Live Training</a:t>
            </a:r>
          </a:p>
          <a:p>
            <a:pPr lvl="8" algn="r"/>
            <a:endParaRPr lang="en-GB" dirty="0">
              <a:solidFill>
                <a:srgbClr val="1F2A61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  <a:p>
            <a:pPr lvl="8" algn="r"/>
            <a:r>
              <a:rPr lang="en-GB" dirty="0">
                <a:solidFill>
                  <a:srgbClr val="1F2A61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Online Courses (pre-recorded content)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B6D3CE4-8C48-4ED5-96B3-69E3978C67F2}"/>
              </a:ext>
            </a:extLst>
          </p:cNvPr>
          <p:cNvCxnSpPr/>
          <p:nvPr/>
        </p:nvCxnSpPr>
        <p:spPr>
          <a:xfrm flipH="1">
            <a:off x="5085184" y="2062065"/>
            <a:ext cx="1010815" cy="550506"/>
          </a:xfrm>
          <a:prstGeom prst="line">
            <a:avLst/>
          </a:prstGeom>
          <a:ln w="28575">
            <a:solidFill>
              <a:srgbClr val="2B6A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19D395B-8AF1-4EE4-99BB-92B25BAC24AC}"/>
              </a:ext>
            </a:extLst>
          </p:cNvPr>
          <p:cNvCxnSpPr>
            <a:cxnSpLocks/>
          </p:cNvCxnSpPr>
          <p:nvPr/>
        </p:nvCxnSpPr>
        <p:spPr>
          <a:xfrm flipH="1" flipV="1">
            <a:off x="6382139" y="2062065"/>
            <a:ext cx="1063690" cy="550506"/>
          </a:xfrm>
          <a:prstGeom prst="line">
            <a:avLst/>
          </a:prstGeom>
          <a:ln w="28575">
            <a:solidFill>
              <a:srgbClr val="2B6A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BFD02A7-76E2-4074-B9F3-17B1E286D8E5}"/>
              </a:ext>
            </a:extLst>
          </p:cNvPr>
          <p:cNvCxnSpPr>
            <a:cxnSpLocks/>
          </p:cNvCxnSpPr>
          <p:nvPr/>
        </p:nvCxnSpPr>
        <p:spPr>
          <a:xfrm flipV="1">
            <a:off x="7719527" y="3172406"/>
            <a:ext cx="0" cy="893194"/>
          </a:xfrm>
          <a:prstGeom prst="line">
            <a:avLst/>
          </a:prstGeom>
          <a:ln w="28575">
            <a:solidFill>
              <a:srgbClr val="2B6A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2007783-66CD-493F-9202-AE2E77F11622}"/>
              </a:ext>
            </a:extLst>
          </p:cNvPr>
          <p:cNvCxnSpPr>
            <a:cxnSpLocks/>
          </p:cNvCxnSpPr>
          <p:nvPr/>
        </p:nvCxnSpPr>
        <p:spPr>
          <a:xfrm flipV="1">
            <a:off x="9252858" y="3175517"/>
            <a:ext cx="0" cy="528735"/>
          </a:xfrm>
          <a:prstGeom prst="line">
            <a:avLst/>
          </a:prstGeom>
          <a:ln w="28575">
            <a:solidFill>
              <a:srgbClr val="2B6A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958069B0-0262-4A77-A061-FE00A40C8C70}"/>
              </a:ext>
            </a:extLst>
          </p:cNvPr>
          <p:cNvSpPr/>
          <p:nvPr/>
        </p:nvSpPr>
        <p:spPr>
          <a:xfrm>
            <a:off x="6848474" y="4065600"/>
            <a:ext cx="4320268" cy="662473"/>
          </a:xfrm>
          <a:prstGeom prst="ellipse">
            <a:avLst/>
          </a:prstGeom>
          <a:noFill/>
          <a:ln w="28575">
            <a:solidFill>
              <a:srgbClr val="2B6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0298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handwear&#10;&#10;Description automatically generated">
            <a:extLst>
              <a:ext uri="{FF2B5EF4-FFF2-40B4-BE49-F238E27FC236}">
                <a16:creationId xmlns:a16="http://schemas.microsoft.com/office/drawing/2014/main" id="{1EE81187-81E4-4B86-B974-236B1C34D9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" y="706755"/>
            <a:ext cx="7589520" cy="50596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1D038BD-77B0-40DB-9313-54BCAF02DE76}"/>
              </a:ext>
            </a:extLst>
          </p:cNvPr>
          <p:cNvSpPr txBox="1"/>
          <p:nvPr/>
        </p:nvSpPr>
        <p:spPr>
          <a:xfrm>
            <a:off x="123825" y="95250"/>
            <a:ext cx="67246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1F2A61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Designing for Online Courses: Key Differences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7ADAEE-21F2-48FF-997C-3ACDDA424EB3}"/>
              </a:ext>
            </a:extLst>
          </p:cNvPr>
          <p:cNvSpPr txBox="1"/>
          <p:nvPr/>
        </p:nvSpPr>
        <p:spPr>
          <a:xfrm>
            <a:off x="10601325" y="5768489"/>
            <a:ext cx="159067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>
                <a:solidFill>
                  <a:schemeClr val="bg1">
                    <a:lumMod val="85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© 2022 Acuitas CTD Ltd | All Rights Reserved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BEECAF9-AF70-4338-88A9-2904654F46D1}"/>
              </a:ext>
            </a:extLst>
          </p:cNvPr>
          <p:cNvSpPr txBox="1"/>
          <p:nvPr/>
        </p:nvSpPr>
        <p:spPr>
          <a:xfrm>
            <a:off x="6848474" y="3890866"/>
            <a:ext cx="54304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1F2A61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1 – I have already created at least one online course</a:t>
            </a:r>
          </a:p>
          <a:p>
            <a:endParaRPr lang="en-GB" dirty="0">
              <a:solidFill>
                <a:srgbClr val="1F2A61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  <a:p>
            <a:r>
              <a:rPr lang="en-GB" dirty="0">
                <a:solidFill>
                  <a:srgbClr val="1F2A61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2 – I am just starting to create my first online course</a:t>
            </a:r>
          </a:p>
          <a:p>
            <a:endParaRPr lang="en-GB" dirty="0">
              <a:solidFill>
                <a:srgbClr val="1F2A61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  <a:p>
            <a:r>
              <a:rPr lang="en-GB" dirty="0">
                <a:solidFill>
                  <a:srgbClr val="1F2A61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3 – I haven’t created any online courses yet</a:t>
            </a:r>
          </a:p>
        </p:txBody>
      </p:sp>
    </p:spTree>
    <p:extLst>
      <p:ext uri="{BB962C8B-B14F-4D97-AF65-F5344CB8AC3E}">
        <p14:creationId xmlns:p14="http://schemas.microsoft.com/office/powerpoint/2010/main" val="116367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1D038BD-77B0-40DB-9313-54BCAF02DE76}"/>
              </a:ext>
            </a:extLst>
          </p:cNvPr>
          <p:cNvSpPr txBox="1"/>
          <p:nvPr/>
        </p:nvSpPr>
        <p:spPr>
          <a:xfrm>
            <a:off x="123825" y="95250"/>
            <a:ext cx="67246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1F2A61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Designing for Online Courses: Key Differences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7ADAEE-21F2-48FF-997C-3ACDDA424EB3}"/>
              </a:ext>
            </a:extLst>
          </p:cNvPr>
          <p:cNvSpPr txBox="1"/>
          <p:nvPr/>
        </p:nvSpPr>
        <p:spPr>
          <a:xfrm>
            <a:off x="10601325" y="5768489"/>
            <a:ext cx="159067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>
                <a:solidFill>
                  <a:schemeClr val="bg1">
                    <a:lumMod val="85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© 2022 Acuitas CTD Ltd | All Rights Reserved</a:t>
            </a:r>
          </a:p>
        </p:txBody>
      </p:sp>
      <p:pic>
        <p:nvPicPr>
          <p:cNvPr id="3" name="Picture 2" descr="A person sitting on a chair&#10;&#10;Description automatically generated with medium confidence">
            <a:extLst>
              <a:ext uri="{FF2B5EF4-FFF2-40B4-BE49-F238E27FC236}">
                <a16:creationId xmlns:a16="http://schemas.microsoft.com/office/drawing/2014/main" id="{48E235A4-B6C1-4701-98FA-FAB1460BA7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69" y="592494"/>
            <a:ext cx="3224784" cy="4572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87DBD28-FEB8-4F79-8750-39E2500ABD8C}"/>
              </a:ext>
            </a:extLst>
          </p:cNvPr>
          <p:cNvSpPr txBox="1"/>
          <p:nvPr/>
        </p:nvSpPr>
        <p:spPr>
          <a:xfrm>
            <a:off x="4413184" y="592494"/>
            <a:ext cx="756732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1F2A61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Ginette Tessier</a:t>
            </a:r>
          </a:p>
          <a:p>
            <a:endParaRPr lang="en-GB" dirty="0">
              <a:solidFill>
                <a:srgbClr val="1F2A61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  <a:p>
            <a:r>
              <a:rPr lang="en-GB" dirty="0">
                <a:solidFill>
                  <a:srgbClr val="1F2A61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CEO and Online Business Alchemist at The Get That Gang</a:t>
            </a:r>
          </a:p>
          <a:p>
            <a:endParaRPr lang="en-GB" dirty="0">
              <a:solidFill>
                <a:srgbClr val="1F2A61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  <a:p>
            <a:r>
              <a:rPr lang="en-GB" dirty="0">
                <a:solidFill>
                  <a:srgbClr val="1F2A61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Services for experts to find their personal online goldmine</a:t>
            </a:r>
          </a:p>
          <a:p>
            <a:endParaRPr lang="en-GB" dirty="0">
              <a:solidFill>
                <a:srgbClr val="1F2A61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  <a:p>
            <a:r>
              <a:rPr lang="en-GB" dirty="0">
                <a:solidFill>
                  <a:srgbClr val="1F2A61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Started with Get That Course Online</a:t>
            </a:r>
          </a:p>
          <a:p>
            <a:endParaRPr lang="en-GB" dirty="0">
              <a:solidFill>
                <a:srgbClr val="1F2A61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  <a:p>
            <a:r>
              <a:rPr lang="en-GB" dirty="0">
                <a:solidFill>
                  <a:srgbClr val="1F2A61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Originally personal, demand increased</a:t>
            </a:r>
          </a:p>
          <a:p>
            <a:endParaRPr lang="en-GB" dirty="0">
              <a:solidFill>
                <a:srgbClr val="1F2A61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  <a:p>
            <a:r>
              <a:rPr lang="en-GB" dirty="0">
                <a:solidFill>
                  <a:srgbClr val="1F2A61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The Gang grew …</a:t>
            </a:r>
          </a:p>
          <a:p>
            <a:endParaRPr lang="en-GB" dirty="0">
              <a:solidFill>
                <a:srgbClr val="1F2A61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  <a:p>
            <a:r>
              <a:rPr lang="en-GB" dirty="0">
                <a:solidFill>
                  <a:srgbClr val="1F2A61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Marketing, Master Coach, NLP Trainer &amp; Master Practitioner, Master Persuader</a:t>
            </a:r>
          </a:p>
          <a:p>
            <a:endParaRPr lang="en-GB" dirty="0">
              <a:solidFill>
                <a:srgbClr val="1F2A61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  <a:p>
            <a:r>
              <a:rPr lang="en-GB" dirty="0">
                <a:solidFill>
                  <a:srgbClr val="1F2A61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One half of The Complete Trainer with Sharon Gaskin, The Trainers Training Company; mentor for Bushra </a:t>
            </a:r>
            <a:r>
              <a:rPr lang="en-GB" dirty="0" err="1">
                <a:solidFill>
                  <a:srgbClr val="1F2A61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Azhar</a:t>
            </a:r>
            <a:r>
              <a:rPr lang="en-GB" dirty="0">
                <a:solidFill>
                  <a:srgbClr val="1F2A61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, The Persuasion School</a:t>
            </a:r>
          </a:p>
        </p:txBody>
      </p:sp>
    </p:spTree>
    <p:extLst>
      <p:ext uri="{BB962C8B-B14F-4D97-AF65-F5344CB8AC3E}">
        <p14:creationId xmlns:p14="http://schemas.microsoft.com/office/powerpoint/2010/main" val="32423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1D038BD-77B0-40DB-9313-54BCAF02DE76}"/>
              </a:ext>
            </a:extLst>
          </p:cNvPr>
          <p:cNvSpPr txBox="1"/>
          <p:nvPr/>
        </p:nvSpPr>
        <p:spPr>
          <a:xfrm>
            <a:off x="123825" y="95250"/>
            <a:ext cx="67246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1F2A61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Designing for Online Courses: Key Differences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7ADAEE-21F2-48FF-997C-3ACDDA424EB3}"/>
              </a:ext>
            </a:extLst>
          </p:cNvPr>
          <p:cNvSpPr txBox="1"/>
          <p:nvPr/>
        </p:nvSpPr>
        <p:spPr>
          <a:xfrm>
            <a:off x="10601325" y="5768489"/>
            <a:ext cx="159067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>
                <a:solidFill>
                  <a:schemeClr val="bg1">
                    <a:lumMod val="85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© 2022 Acuitas CTD Ltd | All Rights Reserved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52435E-97FB-48D1-8313-1A78EDF9BD02}"/>
              </a:ext>
            </a:extLst>
          </p:cNvPr>
          <p:cNvSpPr txBox="1"/>
          <p:nvPr/>
        </p:nvSpPr>
        <p:spPr>
          <a:xfrm>
            <a:off x="332793" y="1682850"/>
            <a:ext cx="5763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1F2A61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Train Once, Sell Many</a:t>
            </a:r>
            <a:endParaRPr lang="en-GB" dirty="0">
              <a:solidFill>
                <a:srgbClr val="1F2A61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F0EE24-460F-4B74-B992-4E7366952A2A}"/>
              </a:ext>
            </a:extLst>
          </p:cNvPr>
          <p:cNvSpPr txBox="1"/>
          <p:nvPr/>
        </p:nvSpPr>
        <p:spPr>
          <a:xfrm>
            <a:off x="6102219" y="1672854"/>
            <a:ext cx="5763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1F2A61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Learner-led Control</a:t>
            </a:r>
            <a:endParaRPr lang="en-GB" dirty="0">
              <a:solidFill>
                <a:srgbClr val="1F2A61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10" name="Arrow: Left-Right-Up 9">
            <a:extLst>
              <a:ext uri="{FF2B5EF4-FFF2-40B4-BE49-F238E27FC236}">
                <a16:creationId xmlns:a16="http://schemas.microsoft.com/office/drawing/2014/main" id="{89B1B885-BA57-4BE3-9459-D42980A14898}"/>
              </a:ext>
            </a:extLst>
          </p:cNvPr>
          <p:cNvSpPr/>
          <p:nvPr/>
        </p:nvSpPr>
        <p:spPr>
          <a:xfrm rot="10800000">
            <a:off x="2434882" y="2084807"/>
            <a:ext cx="1522809" cy="1367352"/>
          </a:xfrm>
          <a:prstGeom prst="leftRightUpArrow">
            <a:avLst>
              <a:gd name="adj1" fmla="val 11577"/>
              <a:gd name="adj2" fmla="val 14933"/>
              <a:gd name="adj3" fmla="val 20905"/>
            </a:avLst>
          </a:prstGeom>
          <a:solidFill>
            <a:srgbClr val="2B6A75"/>
          </a:solidFill>
          <a:ln>
            <a:solidFill>
              <a:srgbClr val="2B6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FDAE02-D4F9-4E58-A9B8-250D89F6940A}"/>
              </a:ext>
            </a:extLst>
          </p:cNvPr>
          <p:cNvSpPr txBox="1"/>
          <p:nvPr/>
        </p:nvSpPr>
        <p:spPr>
          <a:xfrm>
            <a:off x="1066800" y="2092753"/>
            <a:ext cx="15228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1F2A61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Global</a:t>
            </a:r>
            <a:endParaRPr lang="en-GB" sz="1400" dirty="0">
              <a:solidFill>
                <a:srgbClr val="1F2A61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1EAE32-A740-4BE8-8B76-E9FFFFC11552}"/>
              </a:ext>
            </a:extLst>
          </p:cNvPr>
          <p:cNvSpPr txBox="1"/>
          <p:nvPr/>
        </p:nvSpPr>
        <p:spPr>
          <a:xfrm>
            <a:off x="2452990" y="3441146"/>
            <a:ext cx="15228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1F2A61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Absence</a:t>
            </a:r>
            <a:endParaRPr lang="en-GB" sz="1400" dirty="0">
              <a:solidFill>
                <a:srgbClr val="1F2A61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4A291F-F88D-4FDB-8022-C2990D7BAC35}"/>
              </a:ext>
            </a:extLst>
          </p:cNvPr>
          <p:cNvSpPr txBox="1"/>
          <p:nvPr/>
        </p:nvSpPr>
        <p:spPr>
          <a:xfrm>
            <a:off x="3801164" y="2092752"/>
            <a:ext cx="15228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1F2A61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Passive</a:t>
            </a:r>
            <a:endParaRPr lang="en-GB" sz="1400" dirty="0">
              <a:solidFill>
                <a:srgbClr val="1F2A61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02F546-A289-49CE-B88A-3BCA0E915190}"/>
              </a:ext>
            </a:extLst>
          </p:cNvPr>
          <p:cNvSpPr txBox="1"/>
          <p:nvPr/>
        </p:nvSpPr>
        <p:spPr>
          <a:xfrm>
            <a:off x="6830009" y="2086741"/>
            <a:ext cx="15228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1F2A61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Rapport</a:t>
            </a:r>
            <a:endParaRPr lang="en-GB" sz="1400" dirty="0">
              <a:solidFill>
                <a:srgbClr val="1F2A61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D54BAA8-7D7E-4799-8494-DB528AEA1B31}"/>
              </a:ext>
            </a:extLst>
          </p:cNvPr>
          <p:cNvSpPr txBox="1"/>
          <p:nvPr/>
        </p:nvSpPr>
        <p:spPr>
          <a:xfrm>
            <a:off x="8234311" y="3441051"/>
            <a:ext cx="15228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1F2A61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Engagement</a:t>
            </a:r>
            <a:endParaRPr lang="en-GB" sz="1400" dirty="0">
              <a:solidFill>
                <a:srgbClr val="1F2A61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AA32536-CB67-4505-A683-88C8BB8E5FE8}"/>
              </a:ext>
            </a:extLst>
          </p:cNvPr>
          <p:cNvSpPr txBox="1"/>
          <p:nvPr/>
        </p:nvSpPr>
        <p:spPr>
          <a:xfrm>
            <a:off x="9602388" y="2084807"/>
            <a:ext cx="15228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1F2A61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Motivation</a:t>
            </a:r>
            <a:endParaRPr lang="en-GB" sz="1400" dirty="0">
              <a:solidFill>
                <a:srgbClr val="1F2A61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2DE6EB43-AFC3-4CA5-B7F6-A25E487602AD}"/>
              </a:ext>
            </a:extLst>
          </p:cNvPr>
          <p:cNvSpPr/>
          <p:nvPr/>
        </p:nvSpPr>
        <p:spPr>
          <a:xfrm rot="3145829">
            <a:off x="1211721" y="2261143"/>
            <a:ext cx="162922" cy="584260"/>
          </a:xfrm>
          <a:prstGeom prst="downArrow">
            <a:avLst>
              <a:gd name="adj1" fmla="val 50000"/>
              <a:gd name="adj2" fmla="val 92857"/>
            </a:avLst>
          </a:prstGeom>
          <a:solidFill>
            <a:srgbClr val="1F2A61"/>
          </a:solidFill>
          <a:ln>
            <a:solidFill>
              <a:srgbClr val="1F2A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88DB34B-E2DD-4D06-BAB6-BABAAA87EFFE}"/>
              </a:ext>
            </a:extLst>
          </p:cNvPr>
          <p:cNvSpPr txBox="1"/>
          <p:nvPr/>
        </p:nvSpPr>
        <p:spPr>
          <a:xfrm>
            <a:off x="366400" y="2711339"/>
            <a:ext cx="10536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2B6A75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Niche</a:t>
            </a:r>
            <a:endParaRPr lang="en-GB" sz="1200" dirty="0">
              <a:solidFill>
                <a:srgbClr val="2B6A75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9150CA14-09D2-4FDD-A31D-D5DE50F8C563}"/>
              </a:ext>
            </a:extLst>
          </p:cNvPr>
          <p:cNvSpPr/>
          <p:nvPr/>
        </p:nvSpPr>
        <p:spPr>
          <a:xfrm>
            <a:off x="1737364" y="2424576"/>
            <a:ext cx="162922" cy="584260"/>
          </a:xfrm>
          <a:prstGeom prst="downArrow">
            <a:avLst>
              <a:gd name="adj1" fmla="val 50000"/>
              <a:gd name="adj2" fmla="val 92857"/>
            </a:avLst>
          </a:prstGeom>
          <a:solidFill>
            <a:srgbClr val="1F2A61"/>
          </a:solidFill>
          <a:ln>
            <a:solidFill>
              <a:srgbClr val="1F2A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86A2747-25D0-40DD-B81D-F6E1200C5E0B}"/>
              </a:ext>
            </a:extLst>
          </p:cNvPr>
          <p:cNvSpPr txBox="1"/>
          <p:nvPr/>
        </p:nvSpPr>
        <p:spPr>
          <a:xfrm>
            <a:off x="1301401" y="3101904"/>
            <a:ext cx="10536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2B6A75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Currency</a:t>
            </a:r>
            <a:endParaRPr lang="en-GB" sz="1200" dirty="0">
              <a:solidFill>
                <a:srgbClr val="2B6A75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8327CB5C-3E73-4D2A-9011-9B56C22CFD0C}"/>
              </a:ext>
            </a:extLst>
          </p:cNvPr>
          <p:cNvSpPr/>
          <p:nvPr/>
        </p:nvSpPr>
        <p:spPr>
          <a:xfrm rot="18500549">
            <a:off x="2260492" y="2268760"/>
            <a:ext cx="162922" cy="584260"/>
          </a:xfrm>
          <a:prstGeom prst="downArrow">
            <a:avLst>
              <a:gd name="adj1" fmla="val 50000"/>
              <a:gd name="adj2" fmla="val 92857"/>
            </a:avLst>
          </a:prstGeom>
          <a:solidFill>
            <a:srgbClr val="1F2A61"/>
          </a:solidFill>
          <a:ln>
            <a:solidFill>
              <a:srgbClr val="1F2A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3F837CF-0E13-4BE8-94E5-71902A08AAC2}"/>
              </a:ext>
            </a:extLst>
          </p:cNvPr>
          <p:cNvSpPr txBox="1"/>
          <p:nvPr/>
        </p:nvSpPr>
        <p:spPr>
          <a:xfrm>
            <a:off x="2068869" y="2716706"/>
            <a:ext cx="10536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2B6A75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Culture</a:t>
            </a:r>
            <a:endParaRPr lang="en-GB" sz="1200" dirty="0">
              <a:solidFill>
                <a:srgbClr val="2B6A75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2E39EF8E-A7C5-4876-B2A0-EC2ED4053481}"/>
              </a:ext>
            </a:extLst>
          </p:cNvPr>
          <p:cNvSpPr/>
          <p:nvPr/>
        </p:nvSpPr>
        <p:spPr>
          <a:xfrm rot="3145829">
            <a:off x="2508152" y="3576160"/>
            <a:ext cx="162922" cy="584260"/>
          </a:xfrm>
          <a:prstGeom prst="downArrow">
            <a:avLst>
              <a:gd name="adj1" fmla="val 50000"/>
              <a:gd name="adj2" fmla="val 92857"/>
            </a:avLst>
          </a:prstGeom>
          <a:solidFill>
            <a:srgbClr val="1F2A61"/>
          </a:solidFill>
          <a:ln>
            <a:solidFill>
              <a:srgbClr val="1F2A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873E1C0-2A46-4245-9C27-277FB255E9C8}"/>
              </a:ext>
            </a:extLst>
          </p:cNvPr>
          <p:cNvSpPr txBox="1"/>
          <p:nvPr/>
        </p:nvSpPr>
        <p:spPr>
          <a:xfrm>
            <a:off x="1666142" y="4023847"/>
            <a:ext cx="10536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2B6A75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Automation</a:t>
            </a:r>
            <a:endParaRPr lang="en-GB" sz="1200" dirty="0">
              <a:solidFill>
                <a:srgbClr val="2B6A75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25" name="Arrow: Down 24">
            <a:extLst>
              <a:ext uri="{FF2B5EF4-FFF2-40B4-BE49-F238E27FC236}">
                <a16:creationId xmlns:a16="http://schemas.microsoft.com/office/drawing/2014/main" id="{56219547-072E-479A-A266-19A063E97753}"/>
              </a:ext>
            </a:extLst>
          </p:cNvPr>
          <p:cNvSpPr/>
          <p:nvPr/>
        </p:nvSpPr>
        <p:spPr>
          <a:xfrm>
            <a:off x="3122478" y="3748923"/>
            <a:ext cx="162922" cy="584260"/>
          </a:xfrm>
          <a:prstGeom prst="downArrow">
            <a:avLst>
              <a:gd name="adj1" fmla="val 50000"/>
              <a:gd name="adj2" fmla="val 92857"/>
            </a:avLst>
          </a:prstGeom>
          <a:solidFill>
            <a:srgbClr val="1F2A61"/>
          </a:solidFill>
          <a:ln>
            <a:solidFill>
              <a:srgbClr val="1F2A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0AB6BB4-938D-4939-8315-EE98F0EA8AD0}"/>
              </a:ext>
            </a:extLst>
          </p:cNvPr>
          <p:cNvSpPr txBox="1"/>
          <p:nvPr/>
        </p:nvSpPr>
        <p:spPr>
          <a:xfrm>
            <a:off x="2452990" y="4305221"/>
            <a:ext cx="1504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2B6A75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Tech Support</a:t>
            </a:r>
            <a:endParaRPr lang="en-GB" sz="1200" dirty="0">
              <a:solidFill>
                <a:srgbClr val="2B6A75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27" name="Arrow: Down 26">
            <a:extLst>
              <a:ext uri="{FF2B5EF4-FFF2-40B4-BE49-F238E27FC236}">
                <a16:creationId xmlns:a16="http://schemas.microsoft.com/office/drawing/2014/main" id="{1E163695-958F-44F5-AEFE-CB755C3CB19A}"/>
              </a:ext>
            </a:extLst>
          </p:cNvPr>
          <p:cNvSpPr/>
          <p:nvPr/>
        </p:nvSpPr>
        <p:spPr>
          <a:xfrm rot="18500549">
            <a:off x="3759262" y="3567512"/>
            <a:ext cx="162922" cy="584260"/>
          </a:xfrm>
          <a:prstGeom prst="downArrow">
            <a:avLst>
              <a:gd name="adj1" fmla="val 50000"/>
              <a:gd name="adj2" fmla="val 92857"/>
            </a:avLst>
          </a:prstGeom>
          <a:solidFill>
            <a:srgbClr val="1F2A61"/>
          </a:solidFill>
          <a:ln>
            <a:solidFill>
              <a:srgbClr val="1F2A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A2F543E-8CFB-4648-8871-94FF2E4E8015}"/>
              </a:ext>
            </a:extLst>
          </p:cNvPr>
          <p:cNvSpPr txBox="1"/>
          <p:nvPr/>
        </p:nvSpPr>
        <p:spPr>
          <a:xfrm>
            <a:off x="3537609" y="4023847"/>
            <a:ext cx="1504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2B6A75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Marketing</a:t>
            </a:r>
            <a:endParaRPr lang="en-GB" sz="1200" dirty="0">
              <a:solidFill>
                <a:srgbClr val="2B6A75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29" name="Arrow: Left-Right-Up 28">
            <a:extLst>
              <a:ext uri="{FF2B5EF4-FFF2-40B4-BE49-F238E27FC236}">
                <a16:creationId xmlns:a16="http://schemas.microsoft.com/office/drawing/2014/main" id="{316D0780-0980-4FC5-8EBC-FF0189ABBC4C}"/>
              </a:ext>
            </a:extLst>
          </p:cNvPr>
          <p:cNvSpPr/>
          <p:nvPr/>
        </p:nvSpPr>
        <p:spPr>
          <a:xfrm rot="10800000">
            <a:off x="8202133" y="2032631"/>
            <a:ext cx="1522809" cy="1367352"/>
          </a:xfrm>
          <a:prstGeom prst="leftRightUpArrow">
            <a:avLst>
              <a:gd name="adj1" fmla="val 11577"/>
              <a:gd name="adj2" fmla="val 14933"/>
              <a:gd name="adj3" fmla="val 20905"/>
            </a:avLst>
          </a:prstGeom>
          <a:solidFill>
            <a:srgbClr val="2B6A75"/>
          </a:solidFill>
          <a:ln>
            <a:solidFill>
              <a:srgbClr val="2B6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Arrow: Down 29">
            <a:extLst>
              <a:ext uri="{FF2B5EF4-FFF2-40B4-BE49-F238E27FC236}">
                <a16:creationId xmlns:a16="http://schemas.microsoft.com/office/drawing/2014/main" id="{DA16C593-EED8-46CC-9D3E-6111EE346827}"/>
              </a:ext>
            </a:extLst>
          </p:cNvPr>
          <p:cNvSpPr/>
          <p:nvPr/>
        </p:nvSpPr>
        <p:spPr>
          <a:xfrm rot="3145829">
            <a:off x="3930795" y="2255208"/>
            <a:ext cx="162922" cy="584260"/>
          </a:xfrm>
          <a:prstGeom prst="downArrow">
            <a:avLst>
              <a:gd name="adj1" fmla="val 50000"/>
              <a:gd name="adj2" fmla="val 92857"/>
            </a:avLst>
          </a:prstGeom>
          <a:solidFill>
            <a:srgbClr val="1F2A61"/>
          </a:solidFill>
          <a:ln>
            <a:solidFill>
              <a:srgbClr val="1F2A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D25637F-C941-451E-B5DF-BDFFEC287990}"/>
              </a:ext>
            </a:extLst>
          </p:cNvPr>
          <p:cNvSpPr txBox="1"/>
          <p:nvPr/>
        </p:nvSpPr>
        <p:spPr>
          <a:xfrm>
            <a:off x="3053270" y="2723648"/>
            <a:ext cx="1504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2B6A75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Approach</a:t>
            </a:r>
            <a:endParaRPr lang="en-GB" sz="1200" dirty="0">
              <a:solidFill>
                <a:srgbClr val="2B6A75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32" name="Arrow: Down 31">
            <a:extLst>
              <a:ext uri="{FF2B5EF4-FFF2-40B4-BE49-F238E27FC236}">
                <a16:creationId xmlns:a16="http://schemas.microsoft.com/office/drawing/2014/main" id="{9FFDDAA0-E442-4C29-9504-48F74CB9F2E6}"/>
              </a:ext>
            </a:extLst>
          </p:cNvPr>
          <p:cNvSpPr/>
          <p:nvPr/>
        </p:nvSpPr>
        <p:spPr>
          <a:xfrm>
            <a:off x="4468004" y="2428954"/>
            <a:ext cx="162922" cy="584260"/>
          </a:xfrm>
          <a:prstGeom prst="downArrow">
            <a:avLst>
              <a:gd name="adj1" fmla="val 50000"/>
              <a:gd name="adj2" fmla="val 92857"/>
            </a:avLst>
          </a:prstGeom>
          <a:solidFill>
            <a:srgbClr val="1F2A61"/>
          </a:solidFill>
          <a:ln>
            <a:solidFill>
              <a:srgbClr val="1F2A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7C33F60-E922-4AEC-A334-67CC3B7AEA6C}"/>
              </a:ext>
            </a:extLst>
          </p:cNvPr>
          <p:cNvSpPr txBox="1"/>
          <p:nvPr/>
        </p:nvSpPr>
        <p:spPr>
          <a:xfrm>
            <a:off x="3792427" y="3038613"/>
            <a:ext cx="1504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2B6A75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Competition</a:t>
            </a:r>
            <a:endParaRPr lang="en-GB" sz="1200" dirty="0">
              <a:solidFill>
                <a:srgbClr val="2B6A75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34" name="Arrow: Down 33">
            <a:extLst>
              <a:ext uri="{FF2B5EF4-FFF2-40B4-BE49-F238E27FC236}">
                <a16:creationId xmlns:a16="http://schemas.microsoft.com/office/drawing/2014/main" id="{55E28DAB-B970-4621-B2D9-25ADB194C4BD}"/>
              </a:ext>
            </a:extLst>
          </p:cNvPr>
          <p:cNvSpPr/>
          <p:nvPr/>
        </p:nvSpPr>
        <p:spPr>
          <a:xfrm rot="18500549">
            <a:off x="5009647" y="2268759"/>
            <a:ext cx="162922" cy="584260"/>
          </a:xfrm>
          <a:prstGeom prst="downArrow">
            <a:avLst>
              <a:gd name="adj1" fmla="val 50000"/>
              <a:gd name="adj2" fmla="val 92857"/>
            </a:avLst>
          </a:prstGeom>
          <a:solidFill>
            <a:srgbClr val="1F2A61"/>
          </a:solidFill>
          <a:ln>
            <a:solidFill>
              <a:srgbClr val="1F2A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E93C5D1-C3FC-4A7F-A563-2A15191F3CC9}"/>
              </a:ext>
            </a:extLst>
          </p:cNvPr>
          <p:cNvSpPr txBox="1"/>
          <p:nvPr/>
        </p:nvSpPr>
        <p:spPr>
          <a:xfrm>
            <a:off x="4626243" y="2726842"/>
            <a:ext cx="1504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2B6A75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Refresh</a:t>
            </a:r>
            <a:endParaRPr lang="en-GB" sz="1200" dirty="0">
              <a:solidFill>
                <a:srgbClr val="2B6A75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36" name="Arrow: Down 35">
            <a:extLst>
              <a:ext uri="{FF2B5EF4-FFF2-40B4-BE49-F238E27FC236}">
                <a16:creationId xmlns:a16="http://schemas.microsoft.com/office/drawing/2014/main" id="{FED01E3B-D299-4E5F-8A0A-14DC980A3BEB}"/>
              </a:ext>
            </a:extLst>
          </p:cNvPr>
          <p:cNvSpPr/>
          <p:nvPr/>
        </p:nvSpPr>
        <p:spPr>
          <a:xfrm rot="3145829">
            <a:off x="6890013" y="2233667"/>
            <a:ext cx="162922" cy="584260"/>
          </a:xfrm>
          <a:prstGeom prst="downArrow">
            <a:avLst>
              <a:gd name="adj1" fmla="val 50000"/>
              <a:gd name="adj2" fmla="val 92857"/>
            </a:avLst>
          </a:prstGeom>
          <a:solidFill>
            <a:srgbClr val="1F2A61"/>
          </a:solidFill>
          <a:ln>
            <a:solidFill>
              <a:srgbClr val="1F2A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F2F9055-4A88-48FB-9074-017A230A181E}"/>
              </a:ext>
            </a:extLst>
          </p:cNvPr>
          <p:cNvSpPr txBox="1"/>
          <p:nvPr/>
        </p:nvSpPr>
        <p:spPr>
          <a:xfrm>
            <a:off x="5758683" y="2727042"/>
            <a:ext cx="1504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2B6A75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Connection</a:t>
            </a:r>
            <a:endParaRPr lang="en-GB" sz="1200" dirty="0">
              <a:solidFill>
                <a:srgbClr val="2B6A75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38" name="Arrow: Down 37">
            <a:extLst>
              <a:ext uri="{FF2B5EF4-FFF2-40B4-BE49-F238E27FC236}">
                <a16:creationId xmlns:a16="http://schemas.microsoft.com/office/drawing/2014/main" id="{27BA5B09-5FE6-4ED2-AC0F-06E8B9BD1998}"/>
              </a:ext>
            </a:extLst>
          </p:cNvPr>
          <p:cNvSpPr/>
          <p:nvPr/>
        </p:nvSpPr>
        <p:spPr>
          <a:xfrm>
            <a:off x="7470680" y="2408449"/>
            <a:ext cx="162922" cy="584260"/>
          </a:xfrm>
          <a:prstGeom prst="downArrow">
            <a:avLst>
              <a:gd name="adj1" fmla="val 50000"/>
              <a:gd name="adj2" fmla="val 92857"/>
            </a:avLst>
          </a:prstGeom>
          <a:solidFill>
            <a:srgbClr val="1F2A61"/>
          </a:solidFill>
          <a:ln>
            <a:solidFill>
              <a:srgbClr val="1F2A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409C532-32A6-428E-82B3-8E74623C763E}"/>
              </a:ext>
            </a:extLst>
          </p:cNvPr>
          <p:cNvSpPr txBox="1"/>
          <p:nvPr/>
        </p:nvSpPr>
        <p:spPr>
          <a:xfrm>
            <a:off x="6776547" y="3033776"/>
            <a:ext cx="1504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2B6A75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Creativity</a:t>
            </a:r>
            <a:endParaRPr lang="en-GB" sz="1200" dirty="0">
              <a:solidFill>
                <a:srgbClr val="2B6A75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40" name="Arrow: Down 39">
            <a:extLst>
              <a:ext uri="{FF2B5EF4-FFF2-40B4-BE49-F238E27FC236}">
                <a16:creationId xmlns:a16="http://schemas.microsoft.com/office/drawing/2014/main" id="{1856A6E6-A7B4-4BBA-B7BB-67D8D3A4B84F}"/>
              </a:ext>
            </a:extLst>
          </p:cNvPr>
          <p:cNvSpPr/>
          <p:nvPr/>
        </p:nvSpPr>
        <p:spPr>
          <a:xfrm rot="18500549">
            <a:off x="8062875" y="2246812"/>
            <a:ext cx="162922" cy="584260"/>
          </a:xfrm>
          <a:prstGeom prst="downArrow">
            <a:avLst>
              <a:gd name="adj1" fmla="val 50000"/>
              <a:gd name="adj2" fmla="val 92857"/>
            </a:avLst>
          </a:prstGeom>
          <a:solidFill>
            <a:srgbClr val="1F2A61"/>
          </a:solidFill>
          <a:ln>
            <a:solidFill>
              <a:srgbClr val="1F2A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B8ED126-16CF-44B7-AC89-36377C9938A3}"/>
              </a:ext>
            </a:extLst>
          </p:cNvPr>
          <p:cNvSpPr txBox="1"/>
          <p:nvPr/>
        </p:nvSpPr>
        <p:spPr>
          <a:xfrm>
            <a:off x="7554487" y="2723648"/>
            <a:ext cx="1504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2B6A75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Communication</a:t>
            </a:r>
            <a:endParaRPr lang="en-GB" sz="1200" dirty="0">
              <a:solidFill>
                <a:srgbClr val="2B6A75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42" name="Arrow: Down 41">
            <a:extLst>
              <a:ext uri="{FF2B5EF4-FFF2-40B4-BE49-F238E27FC236}">
                <a16:creationId xmlns:a16="http://schemas.microsoft.com/office/drawing/2014/main" id="{7DFDA33B-6578-481E-94CB-2277C77ED9C6}"/>
              </a:ext>
            </a:extLst>
          </p:cNvPr>
          <p:cNvSpPr/>
          <p:nvPr/>
        </p:nvSpPr>
        <p:spPr>
          <a:xfrm rot="3145829">
            <a:off x="8134739" y="3569945"/>
            <a:ext cx="162922" cy="584260"/>
          </a:xfrm>
          <a:prstGeom prst="downArrow">
            <a:avLst>
              <a:gd name="adj1" fmla="val 50000"/>
              <a:gd name="adj2" fmla="val 92857"/>
            </a:avLst>
          </a:prstGeom>
          <a:solidFill>
            <a:srgbClr val="1F2A61"/>
          </a:solidFill>
          <a:ln>
            <a:solidFill>
              <a:srgbClr val="1F2A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EDC1158-4A43-4F4E-BF15-1DB7241B275A}"/>
              </a:ext>
            </a:extLst>
          </p:cNvPr>
          <p:cNvSpPr txBox="1"/>
          <p:nvPr/>
        </p:nvSpPr>
        <p:spPr>
          <a:xfrm>
            <a:off x="6946057" y="3995810"/>
            <a:ext cx="1504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2B6A75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Features</a:t>
            </a:r>
            <a:endParaRPr lang="en-GB" sz="1200" dirty="0">
              <a:solidFill>
                <a:srgbClr val="2B6A75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44" name="Arrow: Down 43">
            <a:extLst>
              <a:ext uri="{FF2B5EF4-FFF2-40B4-BE49-F238E27FC236}">
                <a16:creationId xmlns:a16="http://schemas.microsoft.com/office/drawing/2014/main" id="{2FB0605F-E379-43A5-A1F5-125C9617B824}"/>
              </a:ext>
            </a:extLst>
          </p:cNvPr>
          <p:cNvSpPr/>
          <p:nvPr/>
        </p:nvSpPr>
        <p:spPr>
          <a:xfrm>
            <a:off x="8882076" y="3746253"/>
            <a:ext cx="162922" cy="584260"/>
          </a:xfrm>
          <a:prstGeom prst="downArrow">
            <a:avLst>
              <a:gd name="adj1" fmla="val 50000"/>
              <a:gd name="adj2" fmla="val 92857"/>
            </a:avLst>
          </a:prstGeom>
          <a:solidFill>
            <a:srgbClr val="1F2A61"/>
          </a:solidFill>
          <a:ln>
            <a:solidFill>
              <a:srgbClr val="1F2A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6ABD89D-5A85-48EC-B768-DBDE6915CD0B}"/>
              </a:ext>
            </a:extLst>
          </p:cNvPr>
          <p:cNvSpPr txBox="1"/>
          <p:nvPr/>
        </p:nvSpPr>
        <p:spPr>
          <a:xfrm>
            <a:off x="8234311" y="4300496"/>
            <a:ext cx="1504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2B6A75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Structure</a:t>
            </a:r>
            <a:endParaRPr lang="en-GB" sz="1200" dirty="0">
              <a:solidFill>
                <a:srgbClr val="2B6A75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46" name="Arrow: Down 45">
            <a:extLst>
              <a:ext uri="{FF2B5EF4-FFF2-40B4-BE49-F238E27FC236}">
                <a16:creationId xmlns:a16="http://schemas.microsoft.com/office/drawing/2014/main" id="{276B84F5-71A3-4C09-9591-A5DEB6C7E56C}"/>
              </a:ext>
            </a:extLst>
          </p:cNvPr>
          <p:cNvSpPr/>
          <p:nvPr/>
        </p:nvSpPr>
        <p:spPr>
          <a:xfrm rot="18500549">
            <a:off x="9684540" y="3578592"/>
            <a:ext cx="162922" cy="584260"/>
          </a:xfrm>
          <a:prstGeom prst="downArrow">
            <a:avLst>
              <a:gd name="adj1" fmla="val 50000"/>
              <a:gd name="adj2" fmla="val 92857"/>
            </a:avLst>
          </a:prstGeom>
          <a:solidFill>
            <a:srgbClr val="1F2A61"/>
          </a:solidFill>
          <a:ln>
            <a:solidFill>
              <a:srgbClr val="1F2A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393D989-3B3B-4D54-B79D-5F2A0FDA39DA}"/>
              </a:ext>
            </a:extLst>
          </p:cNvPr>
          <p:cNvSpPr txBox="1"/>
          <p:nvPr/>
        </p:nvSpPr>
        <p:spPr>
          <a:xfrm>
            <a:off x="9600486" y="3988148"/>
            <a:ext cx="1504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2B6A75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Delivery</a:t>
            </a:r>
            <a:endParaRPr lang="en-GB" sz="1200" dirty="0">
              <a:solidFill>
                <a:srgbClr val="2B6A75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48" name="Arrow: Down 47">
            <a:extLst>
              <a:ext uri="{FF2B5EF4-FFF2-40B4-BE49-F238E27FC236}">
                <a16:creationId xmlns:a16="http://schemas.microsoft.com/office/drawing/2014/main" id="{EB0FB015-83F5-43BF-A183-598F1FFF0C1A}"/>
              </a:ext>
            </a:extLst>
          </p:cNvPr>
          <p:cNvSpPr/>
          <p:nvPr/>
        </p:nvSpPr>
        <p:spPr>
          <a:xfrm rot="3145829">
            <a:off x="9596398" y="2230746"/>
            <a:ext cx="162922" cy="584260"/>
          </a:xfrm>
          <a:prstGeom prst="downArrow">
            <a:avLst>
              <a:gd name="adj1" fmla="val 50000"/>
              <a:gd name="adj2" fmla="val 92857"/>
            </a:avLst>
          </a:prstGeom>
          <a:solidFill>
            <a:srgbClr val="1F2A61"/>
          </a:solidFill>
          <a:ln>
            <a:solidFill>
              <a:srgbClr val="1F2A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13A56EF-C9ED-48B9-BF25-C002C10C92DA}"/>
              </a:ext>
            </a:extLst>
          </p:cNvPr>
          <p:cNvSpPr txBox="1"/>
          <p:nvPr/>
        </p:nvSpPr>
        <p:spPr>
          <a:xfrm>
            <a:off x="8655070" y="2711338"/>
            <a:ext cx="1504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2B6A75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Benefits</a:t>
            </a:r>
            <a:endParaRPr lang="en-GB" sz="1200" dirty="0">
              <a:solidFill>
                <a:srgbClr val="2B6A75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50" name="Arrow: Down 49">
            <a:extLst>
              <a:ext uri="{FF2B5EF4-FFF2-40B4-BE49-F238E27FC236}">
                <a16:creationId xmlns:a16="http://schemas.microsoft.com/office/drawing/2014/main" id="{B531ABFC-4845-4382-B59E-58E022AF0271}"/>
              </a:ext>
            </a:extLst>
          </p:cNvPr>
          <p:cNvSpPr/>
          <p:nvPr/>
        </p:nvSpPr>
        <p:spPr>
          <a:xfrm>
            <a:off x="10317172" y="2404077"/>
            <a:ext cx="162922" cy="584260"/>
          </a:xfrm>
          <a:prstGeom prst="downArrow">
            <a:avLst>
              <a:gd name="adj1" fmla="val 50000"/>
              <a:gd name="adj2" fmla="val 92857"/>
            </a:avLst>
          </a:prstGeom>
          <a:solidFill>
            <a:srgbClr val="1F2A61"/>
          </a:solidFill>
          <a:ln>
            <a:solidFill>
              <a:srgbClr val="1F2A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D92E93E-EB1E-49EF-9501-DB5D78312B24}"/>
              </a:ext>
            </a:extLst>
          </p:cNvPr>
          <p:cNvSpPr txBox="1"/>
          <p:nvPr/>
        </p:nvSpPr>
        <p:spPr>
          <a:xfrm>
            <a:off x="9620499" y="3035650"/>
            <a:ext cx="1504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2B6A75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Co-ordination</a:t>
            </a:r>
            <a:endParaRPr lang="en-GB" sz="1200" dirty="0">
              <a:solidFill>
                <a:srgbClr val="2B6A75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52" name="Arrow: Down 51">
            <a:extLst>
              <a:ext uri="{FF2B5EF4-FFF2-40B4-BE49-F238E27FC236}">
                <a16:creationId xmlns:a16="http://schemas.microsoft.com/office/drawing/2014/main" id="{5F9CD9CA-E8E1-440F-B1CA-E35DA81FA99B}"/>
              </a:ext>
            </a:extLst>
          </p:cNvPr>
          <p:cNvSpPr/>
          <p:nvPr/>
        </p:nvSpPr>
        <p:spPr>
          <a:xfrm rot="18500549">
            <a:off x="10966959" y="2234685"/>
            <a:ext cx="162922" cy="584260"/>
          </a:xfrm>
          <a:prstGeom prst="downArrow">
            <a:avLst>
              <a:gd name="adj1" fmla="val 50000"/>
              <a:gd name="adj2" fmla="val 92857"/>
            </a:avLst>
          </a:prstGeom>
          <a:solidFill>
            <a:srgbClr val="1F2A61"/>
          </a:solidFill>
          <a:ln>
            <a:solidFill>
              <a:srgbClr val="1F2A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122BE0E-DC3B-4672-AB87-B61ADC966B93}"/>
              </a:ext>
            </a:extLst>
          </p:cNvPr>
          <p:cNvSpPr txBox="1"/>
          <p:nvPr/>
        </p:nvSpPr>
        <p:spPr>
          <a:xfrm>
            <a:off x="10535030" y="2705577"/>
            <a:ext cx="1504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2B6A75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Access</a:t>
            </a:r>
            <a:endParaRPr lang="en-GB" sz="1200" dirty="0">
              <a:solidFill>
                <a:srgbClr val="2B6A75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02F6F127-A3F3-4025-BC41-46D7ACE7DD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878" y="350999"/>
            <a:ext cx="3730223" cy="5008412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AC149502-5A6C-49E8-B0DE-B95F4E292B27}"/>
              </a:ext>
            </a:extLst>
          </p:cNvPr>
          <p:cNvSpPr txBox="1"/>
          <p:nvPr/>
        </p:nvSpPr>
        <p:spPr>
          <a:xfrm>
            <a:off x="123826" y="530291"/>
            <a:ext cx="31475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1F2A61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Some will be more relevant than others</a:t>
            </a:r>
            <a:endParaRPr lang="en-GB" sz="1400" dirty="0">
              <a:solidFill>
                <a:srgbClr val="1F2A61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53390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"/>
                            </p:stCondLst>
                            <p:childTnLst>
                              <p:par>
                                <p:cTn id="5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00"/>
                            </p:stCondLst>
                            <p:childTnLst>
                              <p:par>
                                <p:cTn id="6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1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1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200"/>
                            </p:stCondLst>
                            <p:childTnLst>
                              <p:par>
                                <p:cTn id="7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3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400"/>
                            </p:stCondLst>
                            <p:childTnLst>
                              <p:par>
                                <p:cTn id="8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1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600"/>
                            </p:stCondLst>
                            <p:childTnLst>
                              <p:par>
                                <p:cTn id="9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7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800"/>
                            </p:stCondLst>
                            <p:childTnLst>
                              <p:par>
                                <p:cTn id="10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9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1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200"/>
                            </p:stCondLst>
                            <p:childTnLst>
                              <p:par>
                                <p:cTn id="1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1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3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400"/>
                            </p:stCondLst>
                            <p:childTnLst>
                              <p:par>
                                <p:cTn id="1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8" dur="1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5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600"/>
                            </p:stCondLst>
                            <p:childTnLst>
                              <p:par>
                                <p:cTn id="1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6" dur="1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700"/>
                            </p:stCondLst>
                            <p:childTnLst>
                              <p:par>
                                <p:cTn id="1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800"/>
                            </p:stCondLst>
                            <p:childTnLst>
                              <p:par>
                                <p:cTn id="14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4" dur="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900"/>
                            </p:stCondLst>
                            <p:childTnLst>
                              <p:par>
                                <p:cTn id="1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3000"/>
                            </p:stCondLst>
                            <p:childTnLst>
                              <p:par>
                                <p:cTn id="15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2" dur="1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100"/>
                            </p:stCondLst>
                            <p:childTnLst>
                              <p:par>
                                <p:cTn id="1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3200"/>
                            </p:stCondLst>
                            <p:childTnLst>
                              <p:par>
                                <p:cTn id="15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0" dur="1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3300"/>
                            </p:stCondLst>
                            <p:childTnLst>
                              <p:par>
                                <p:cTn id="1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400"/>
                            </p:stCondLst>
                            <p:childTnLst>
                              <p:par>
                                <p:cTn id="16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8" dur="1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3500"/>
                            </p:stCondLst>
                            <p:childTnLst>
                              <p:par>
                                <p:cTn id="1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3600"/>
                            </p:stCondLst>
                            <p:childTnLst>
                              <p:par>
                                <p:cTn id="17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6" dur="1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3700"/>
                            </p:stCondLst>
                            <p:childTnLst>
                              <p:par>
                                <p:cTn id="1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3800"/>
                            </p:stCondLst>
                            <p:childTnLst>
                              <p:par>
                                <p:cTn id="18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4" dur="1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900"/>
                            </p:stCondLst>
                            <p:childTnLst>
                              <p:par>
                                <p:cTn id="1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00"/>
                            </p:stCondLst>
                            <p:childTnLst>
                              <p:par>
                                <p:cTn id="197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10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9" dur="50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7"/>
                                            </p:cond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17" grpId="0" animBg="1"/>
      <p:bldP spid="18" grpId="0"/>
      <p:bldP spid="19" grpId="0" animBg="1"/>
      <p:bldP spid="20" grpId="0"/>
      <p:bldP spid="21" grpId="0" animBg="1"/>
      <p:bldP spid="22" grpId="0"/>
      <p:bldP spid="23" grpId="0" animBg="1"/>
      <p:bldP spid="24" grpId="0"/>
      <p:bldP spid="25" grpId="0" animBg="1"/>
      <p:bldP spid="26" grpId="0"/>
      <p:bldP spid="27" grpId="0" animBg="1"/>
      <p:bldP spid="28" grpId="0"/>
      <p:bldP spid="29" grpId="0" animBg="1"/>
      <p:bldP spid="30" grpId="0" animBg="1"/>
      <p:bldP spid="31" grpId="0"/>
      <p:bldP spid="32" grpId="0" animBg="1"/>
      <p:bldP spid="33" grpId="0"/>
      <p:bldP spid="34" grpId="0" animBg="1"/>
      <p:bldP spid="35" grpId="0"/>
      <p:bldP spid="36" grpId="0" animBg="1"/>
      <p:bldP spid="37" grpId="0"/>
      <p:bldP spid="38" grpId="0" animBg="1"/>
      <p:bldP spid="39" grpId="0"/>
      <p:bldP spid="40" grpId="0" animBg="1"/>
      <p:bldP spid="41" grpId="0"/>
      <p:bldP spid="42" grpId="0" animBg="1"/>
      <p:bldP spid="43" grpId="0"/>
      <p:bldP spid="44" grpId="0" animBg="1"/>
      <p:bldP spid="45" grpId="0"/>
      <p:bldP spid="46" grpId="0" animBg="1"/>
      <p:bldP spid="47" grpId="0"/>
      <p:bldP spid="48" grpId="0" animBg="1"/>
      <p:bldP spid="49" grpId="0"/>
      <p:bldP spid="50" grpId="0" animBg="1"/>
      <p:bldP spid="51" grpId="0"/>
      <p:bldP spid="52" grpId="0" animBg="1"/>
      <p:bldP spid="53" grpId="0"/>
      <p:bldP spid="5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35BF4D2-4874-4CFC-B7B0-41A96F168346}"/>
              </a:ext>
            </a:extLst>
          </p:cNvPr>
          <p:cNvSpPr txBox="1"/>
          <p:nvPr/>
        </p:nvSpPr>
        <p:spPr>
          <a:xfrm>
            <a:off x="2415463" y="1150439"/>
            <a:ext cx="23153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1F2A61"/>
                </a:solidFill>
                <a:latin typeface="Assistant" pitchFamily="2" charset="-79"/>
                <a:cs typeface="Assistant" pitchFamily="2" charset="-79"/>
              </a:rPr>
              <a:t>#1 Niche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65F554A-967D-4BFE-B24B-2C3C796536A9}"/>
              </a:ext>
            </a:extLst>
          </p:cNvPr>
          <p:cNvSpPr txBox="1"/>
          <p:nvPr/>
        </p:nvSpPr>
        <p:spPr>
          <a:xfrm>
            <a:off x="260989" y="1893286"/>
            <a:ext cx="2602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2B6A75"/>
                </a:solidFill>
                <a:latin typeface="Assistant" pitchFamily="2" charset="-79"/>
                <a:cs typeface="Assistant" pitchFamily="2" charset="-79"/>
              </a:rPr>
              <a:t>What is it?</a:t>
            </a:r>
            <a:endParaRPr lang="en-GB" sz="2000" dirty="0">
              <a:solidFill>
                <a:srgbClr val="2B6A75"/>
              </a:solidFill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B3E40E6-FB46-4770-8F27-0F365DCD5862}"/>
              </a:ext>
            </a:extLst>
          </p:cNvPr>
          <p:cNvSpPr txBox="1"/>
          <p:nvPr/>
        </p:nvSpPr>
        <p:spPr>
          <a:xfrm>
            <a:off x="243499" y="3128576"/>
            <a:ext cx="2602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2B6A75"/>
                </a:solidFill>
                <a:latin typeface="Assistant" pitchFamily="2" charset="-79"/>
                <a:cs typeface="Assistant" pitchFamily="2" charset="-79"/>
              </a:rPr>
              <a:t>How is it different?</a:t>
            </a:r>
            <a:endParaRPr lang="en-GB" sz="2000" dirty="0">
              <a:solidFill>
                <a:srgbClr val="2B6A75"/>
              </a:solidFill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80F42EF-C36D-4D78-B7B5-DC683FFAC580}"/>
              </a:ext>
            </a:extLst>
          </p:cNvPr>
          <p:cNvSpPr txBox="1"/>
          <p:nvPr/>
        </p:nvSpPr>
        <p:spPr>
          <a:xfrm>
            <a:off x="243500" y="4363866"/>
            <a:ext cx="2602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2B6A75"/>
                </a:solidFill>
                <a:latin typeface="Assistant" pitchFamily="2" charset="-79"/>
                <a:cs typeface="Assistant" pitchFamily="2" charset="-79"/>
              </a:rPr>
              <a:t>What can I do?</a:t>
            </a:r>
            <a:endParaRPr lang="en-GB" sz="2000" dirty="0">
              <a:solidFill>
                <a:srgbClr val="2B6A75"/>
              </a:solidFill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851DDF8B-1A8D-4EB5-A19E-AEC5E57F3C8A}"/>
              </a:ext>
            </a:extLst>
          </p:cNvPr>
          <p:cNvSpPr txBox="1"/>
          <p:nvPr/>
        </p:nvSpPr>
        <p:spPr>
          <a:xfrm>
            <a:off x="2415465" y="1893286"/>
            <a:ext cx="26027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1F2A61"/>
                </a:solidFill>
                <a:latin typeface="Assistant" pitchFamily="2" charset="-79"/>
                <a:cs typeface="Assistant" pitchFamily="2" charset="-79"/>
              </a:rPr>
              <a:t>Who you serve and how you serve them</a:t>
            </a:r>
            <a:endParaRPr lang="en-GB" sz="2000" dirty="0">
              <a:solidFill>
                <a:srgbClr val="1F2A61"/>
              </a:solidFill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FED1E63-F080-4A5C-97D7-ACE0A952FC7B}"/>
              </a:ext>
            </a:extLst>
          </p:cNvPr>
          <p:cNvSpPr txBox="1"/>
          <p:nvPr/>
        </p:nvSpPr>
        <p:spPr>
          <a:xfrm>
            <a:off x="2415464" y="3128576"/>
            <a:ext cx="26027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1F2A61"/>
                </a:solidFill>
                <a:latin typeface="Assistant" pitchFamily="2" charset="-79"/>
                <a:cs typeface="Assistant" pitchFamily="2" charset="-79"/>
              </a:rPr>
              <a:t>Bigger potential audience AND competition</a:t>
            </a:r>
            <a:endParaRPr lang="en-GB" sz="2000" dirty="0">
              <a:solidFill>
                <a:srgbClr val="1F2A61"/>
              </a:solidFill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7CD7FA5-FC7B-4433-AC33-84897A0CDBA0}"/>
              </a:ext>
            </a:extLst>
          </p:cNvPr>
          <p:cNvSpPr txBox="1"/>
          <p:nvPr/>
        </p:nvSpPr>
        <p:spPr>
          <a:xfrm>
            <a:off x="2415464" y="4363866"/>
            <a:ext cx="23153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1F2A61"/>
                </a:solidFill>
                <a:latin typeface="Assistant" pitchFamily="2" charset="-79"/>
                <a:cs typeface="Assistant" pitchFamily="2" charset="-79"/>
              </a:rPr>
              <a:t>Choice: stay as is or expand reach (if possible)</a:t>
            </a:r>
            <a:endParaRPr lang="en-GB" sz="2000" dirty="0">
              <a:solidFill>
                <a:srgbClr val="1F2A61"/>
              </a:solidFill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5E4560-B73D-4B02-AB25-803D7115B24F}"/>
              </a:ext>
            </a:extLst>
          </p:cNvPr>
          <p:cNvSpPr txBox="1"/>
          <p:nvPr/>
        </p:nvSpPr>
        <p:spPr>
          <a:xfrm>
            <a:off x="10601325" y="5768489"/>
            <a:ext cx="159067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>
                <a:solidFill>
                  <a:schemeClr val="bg1">
                    <a:lumMod val="85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© 2022 Acuitas CTD Ltd | All Rights Reserved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93CA0F-DAEF-40F6-B1A9-4D9D24907510}"/>
              </a:ext>
            </a:extLst>
          </p:cNvPr>
          <p:cNvSpPr txBox="1"/>
          <p:nvPr/>
        </p:nvSpPr>
        <p:spPr>
          <a:xfrm>
            <a:off x="5291594" y="1150439"/>
            <a:ext cx="2469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61534"/>
                </a:solidFill>
                <a:latin typeface="Assistant" pitchFamily="2" charset="-79"/>
                <a:cs typeface="Assistant" pitchFamily="2" charset="-79"/>
              </a:rPr>
              <a:t>#2 Currency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D2D846B-34FA-4D23-9E59-ECAD5671EF6C}"/>
              </a:ext>
            </a:extLst>
          </p:cNvPr>
          <p:cNvSpPr txBox="1"/>
          <p:nvPr/>
        </p:nvSpPr>
        <p:spPr>
          <a:xfrm>
            <a:off x="5291594" y="1912858"/>
            <a:ext cx="27717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1F2A61"/>
                </a:solidFill>
                <a:latin typeface="Assistant" pitchFamily="2" charset="-79"/>
                <a:cs typeface="Assistant" pitchFamily="2" charset="-79"/>
              </a:rPr>
              <a:t>The type of money you can (will) accept AND the method</a:t>
            </a:r>
            <a:endParaRPr lang="en-GB" sz="2000" dirty="0">
              <a:solidFill>
                <a:srgbClr val="1F2A61"/>
              </a:solidFill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F18B9E-13AD-489F-B493-22FCD80FCAE3}"/>
              </a:ext>
            </a:extLst>
          </p:cNvPr>
          <p:cNvSpPr txBox="1"/>
          <p:nvPr/>
        </p:nvSpPr>
        <p:spPr>
          <a:xfrm>
            <a:off x="5291594" y="3128576"/>
            <a:ext cx="2939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1F2A61"/>
                </a:solidFill>
                <a:latin typeface="Assistant" pitchFamily="2" charset="-79"/>
                <a:cs typeface="Assistant" pitchFamily="2" charset="-79"/>
              </a:rPr>
              <a:t>Global course currency usually USD</a:t>
            </a:r>
            <a:endParaRPr lang="en-GB" sz="2000" dirty="0">
              <a:solidFill>
                <a:srgbClr val="1F2A61"/>
              </a:solidFill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0AE028-CFE4-4C92-B3D6-2D9CA382543D}"/>
              </a:ext>
            </a:extLst>
          </p:cNvPr>
          <p:cNvSpPr txBox="1"/>
          <p:nvPr/>
        </p:nvSpPr>
        <p:spPr>
          <a:xfrm>
            <a:off x="5291594" y="4363866"/>
            <a:ext cx="2771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1F2A61"/>
                </a:solidFill>
                <a:latin typeface="Assistant" pitchFamily="2" charset="-79"/>
                <a:cs typeface="Assistant" pitchFamily="2" charset="-79"/>
              </a:rPr>
              <a:t>Choice: if global desired, seriously consider USD</a:t>
            </a:r>
            <a:endParaRPr lang="en-GB" sz="2000" dirty="0">
              <a:solidFill>
                <a:srgbClr val="1F2A61"/>
              </a:solidFill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53C329-C935-4EE4-9A86-74F934C5D2F3}"/>
              </a:ext>
            </a:extLst>
          </p:cNvPr>
          <p:cNvSpPr txBox="1"/>
          <p:nvPr/>
        </p:nvSpPr>
        <p:spPr>
          <a:xfrm>
            <a:off x="123825" y="671294"/>
            <a:ext cx="3308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1F2A61"/>
                </a:solidFill>
                <a:latin typeface="Assistant" pitchFamily="2" charset="-79"/>
                <a:cs typeface="Assistant" pitchFamily="2" charset="-79"/>
              </a:rPr>
              <a:t>Train Once, Sell Many / </a:t>
            </a:r>
            <a:r>
              <a:rPr lang="en-US" b="1" dirty="0">
                <a:solidFill>
                  <a:srgbClr val="2B6A75"/>
                </a:solidFill>
                <a:latin typeface="Assistant" pitchFamily="2" charset="-79"/>
                <a:cs typeface="Assistant" pitchFamily="2" charset="-79"/>
              </a:rPr>
              <a:t>Global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F2ECAAB-028B-4C29-A304-DF4087989F24}"/>
              </a:ext>
            </a:extLst>
          </p:cNvPr>
          <p:cNvSpPr txBox="1"/>
          <p:nvPr/>
        </p:nvSpPr>
        <p:spPr>
          <a:xfrm>
            <a:off x="8442872" y="1150439"/>
            <a:ext cx="2242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1F2A61"/>
                </a:solidFill>
                <a:latin typeface="Assistant" pitchFamily="2" charset="-79"/>
                <a:cs typeface="Assistant" pitchFamily="2" charset="-79"/>
              </a:rPr>
              <a:t>#3 Culture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6AB3F5-E5E6-4CE4-AD5B-B868BE02A15D}"/>
              </a:ext>
            </a:extLst>
          </p:cNvPr>
          <p:cNvSpPr txBox="1"/>
          <p:nvPr/>
        </p:nvSpPr>
        <p:spPr>
          <a:xfrm>
            <a:off x="8442872" y="1912857"/>
            <a:ext cx="26027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1F2A61"/>
                </a:solidFill>
                <a:latin typeface="Assistant" pitchFamily="2" charset="-79"/>
                <a:cs typeface="Assistant" pitchFamily="2" charset="-79"/>
              </a:rPr>
              <a:t>The typical mindset of an online learner differs by nationality</a:t>
            </a:r>
            <a:endParaRPr lang="en-GB" sz="2000" dirty="0">
              <a:solidFill>
                <a:srgbClr val="1F2A61"/>
              </a:solidFill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611535D-DF7A-4479-934F-BA04E79FF948}"/>
              </a:ext>
            </a:extLst>
          </p:cNvPr>
          <p:cNvSpPr txBox="1"/>
          <p:nvPr/>
        </p:nvSpPr>
        <p:spPr>
          <a:xfrm>
            <a:off x="8442872" y="3128576"/>
            <a:ext cx="23729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1F2A61"/>
                </a:solidFill>
                <a:latin typeface="Assistant" pitchFamily="2" charset="-79"/>
                <a:cs typeface="Assistant" pitchFamily="2" charset="-79"/>
              </a:rPr>
              <a:t>Questions and engagement are not reliable indicators</a:t>
            </a:r>
            <a:endParaRPr lang="en-GB" sz="2000" dirty="0">
              <a:solidFill>
                <a:srgbClr val="1F2A61"/>
              </a:solidFill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DBF87F0-C7E5-4830-B3CE-A16372719AF4}"/>
              </a:ext>
            </a:extLst>
          </p:cNvPr>
          <p:cNvSpPr txBox="1"/>
          <p:nvPr/>
        </p:nvSpPr>
        <p:spPr>
          <a:xfrm>
            <a:off x="8442872" y="4363866"/>
            <a:ext cx="30530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1F2A61"/>
                </a:solidFill>
                <a:latin typeface="Assistant" pitchFamily="2" charset="-79"/>
                <a:cs typeface="Assistant" pitchFamily="2" charset="-79"/>
              </a:rPr>
              <a:t>Bigger efforts to understand your learners’ backgrounds</a:t>
            </a:r>
            <a:endParaRPr lang="en-GB" sz="2000" dirty="0">
              <a:solidFill>
                <a:srgbClr val="1F2A61"/>
              </a:solidFill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DCB1520-C5BC-4C86-BFDF-85074972D0B4}"/>
              </a:ext>
            </a:extLst>
          </p:cNvPr>
          <p:cNvSpPr txBox="1"/>
          <p:nvPr/>
        </p:nvSpPr>
        <p:spPr>
          <a:xfrm>
            <a:off x="123825" y="95250"/>
            <a:ext cx="67246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1F2A61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Designing for Online Courses: Key Differences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A52CA03-70BC-4648-94A4-51C8A03E7D67}"/>
              </a:ext>
            </a:extLst>
          </p:cNvPr>
          <p:cNvCxnSpPr/>
          <p:nvPr/>
        </p:nvCxnSpPr>
        <p:spPr>
          <a:xfrm>
            <a:off x="334297" y="3056336"/>
            <a:ext cx="1079581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D31843F-6BA8-4074-8023-02550ECAA26C}"/>
              </a:ext>
            </a:extLst>
          </p:cNvPr>
          <p:cNvCxnSpPr/>
          <p:nvPr/>
        </p:nvCxnSpPr>
        <p:spPr>
          <a:xfrm>
            <a:off x="334297" y="4300116"/>
            <a:ext cx="1079581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355502B-F85B-49C8-A534-1BDBE0CA1785}"/>
              </a:ext>
            </a:extLst>
          </p:cNvPr>
          <p:cNvCxnSpPr>
            <a:cxnSpLocks/>
          </p:cNvCxnSpPr>
          <p:nvPr/>
        </p:nvCxnSpPr>
        <p:spPr>
          <a:xfrm>
            <a:off x="5018205" y="1750142"/>
            <a:ext cx="0" cy="362938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B6B0B51-020D-41B2-B9DA-F55BFB9FE9AB}"/>
              </a:ext>
            </a:extLst>
          </p:cNvPr>
          <p:cNvCxnSpPr>
            <a:cxnSpLocks/>
          </p:cNvCxnSpPr>
          <p:nvPr/>
        </p:nvCxnSpPr>
        <p:spPr>
          <a:xfrm>
            <a:off x="8149779" y="1713992"/>
            <a:ext cx="0" cy="362938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45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3" grpId="0" build="p"/>
      <p:bldP spid="64" grpId="0" build="p"/>
      <p:bldP spid="65" grpId="0" build="p"/>
      <p:bldP spid="66" grpId="0" build="p"/>
      <p:bldP spid="67" grpId="0" build="p"/>
      <p:bldP spid="68" grpId="0" build="p"/>
      <p:bldP spid="13" grpId="0"/>
      <p:bldP spid="14" grpId="0" build="p"/>
      <p:bldP spid="15" grpId="0" build="p"/>
      <p:bldP spid="16" grpId="0" build="p"/>
      <p:bldP spid="17" grpId="0"/>
      <p:bldP spid="18" grpId="0"/>
      <p:bldP spid="19" grpId="0" build="p"/>
      <p:bldP spid="20" grpId="0" build="p"/>
      <p:bldP spid="2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35BF4D2-4874-4CFC-B7B0-41A96F168346}"/>
              </a:ext>
            </a:extLst>
          </p:cNvPr>
          <p:cNvSpPr txBox="1"/>
          <p:nvPr/>
        </p:nvSpPr>
        <p:spPr>
          <a:xfrm>
            <a:off x="2415463" y="1150439"/>
            <a:ext cx="2469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1F2A61"/>
                </a:solidFill>
                <a:latin typeface="Assistant" pitchFamily="2" charset="-79"/>
                <a:cs typeface="Assistant" pitchFamily="2" charset="-79"/>
              </a:rPr>
              <a:t>#4 Automation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65F554A-967D-4BFE-B24B-2C3C796536A9}"/>
              </a:ext>
            </a:extLst>
          </p:cNvPr>
          <p:cNvSpPr txBox="1"/>
          <p:nvPr/>
        </p:nvSpPr>
        <p:spPr>
          <a:xfrm>
            <a:off x="260989" y="1893286"/>
            <a:ext cx="2602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2B6A75"/>
                </a:solidFill>
                <a:latin typeface="Assistant" pitchFamily="2" charset="-79"/>
                <a:cs typeface="Assistant" pitchFamily="2" charset="-79"/>
              </a:rPr>
              <a:t>What is it?</a:t>
            </a:r>
            <a:endParaRPr lang="en-GB" sz="2000" dirty="0">
              <a:solidFill>
                <a:srgbClr val="2B6A75"/>
              </a:solidFill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B3E40E6-FB46-4770-8F27-0F365DCD5862}"/>
              </a:ext>
            </a:extLst>
          </p:cNvPr>
          <p:cNvSpPr txBox="1"/>
          <p:nvPr/>
        </p:nvSpPr>
        <p:spPr>
          <a:xfrm>
            <a:off x="243499" y="3128576"/>
            <a:ext cx="2602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2B6A75"/>
                </a:solidFill>
                <a:latin typeface="Assistant" pitchFamily="2" charset="-79"/>
                <a:cs typeface="Assistant" pitchFamily="2" charset="-79"/>
              </a:rPr>
              <a:t>How is it different?</a:t>
            </a:r>
            <a:endParaRPr lang="en-GB" sz="2000" dirty="0">
              <a:solidFill>
                <a:srgbClr val="2B6A75"/>
              </a:solidFill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80F42EF-C36D-4D78-B7B5-DC683FFAC580}"/>
              </a:ext>
            </a:extLst>
          </p:cNvPr>
          <p:cNvSpPr txBox="1"/>
          <p:nvPr/>
        </p:nvSpPr>
        <p:spPr>
          <a:xfrm>
            <a:off x="243500" y="4363866"/>
            <a:ext cx="2602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2B6A75"/>
                </a:solidFill>
                <a:latin typeface="Assistant" pitchFamily="2" charset="-79"/>
                <a:cs typeface="Assistant" pitchFamily="2" charset="-79"/>
              </a:rPr>
              <a:t>What can I do?</a:t>
            </a:r>
            <a:endParaRPr lang="en-GB" sz="2000" dirty="0">
              <a:solidFill>
                <a:srgbClr val="2B6A75"/>
              </a:solidFill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851DDF8B-1A8D-4EB5-A19E-AEC5E57F3C8A}"/>
              </a:ext>
            </a:extLst>
          </p:cNvPr>
          <p:cNvSpPr txBox="1"/>
          <p:nvPr/>
        </p:nvSpPr>
        <p:spPr>
          <a:xfrm>
            <a:off x="2415465" y="1893286"/>
            <a:ext cx="26027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1F2A61"/>
                </a:solidFill>
                <a:latin typeface="Assistant" pitchFamily="2" charset="-79"/>
                <a:cs typeface="Assistant" pitchFamily="2" charset="-79"/>
              </a:rPr>
              <a:t>Providing information and processes without direct intervention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FED1E63-F080-4A5C-97D7-ACE0A952FC7B}"/>
              </a:ext>
            </a:extLst>
          </p:cNvPr>
          <p:cNvSpPr txBox="1"/>
          <p:nvPr/>
        </p:nvSpPr>
        <p:spPr>
          <a:xfrm>
            <a:off x="2415464" y="3128576"/>
            <a:ext cx="26645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1F2A61"/>
                </a:solidFill>
                <a:latin typeface="Assistant" pitchFamily="2" charset="-79"/>
                <a:cs typeface="Assistant" pitchFamily="2" charset="-79"/>
              </a:rPr>
              <a:t>Unlikely to need much if a small / non-existent list of contacts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7CD7FA5-FC7B-4433-AC33-84897A0CDBA0}"/>
              </a:ext>
            </a:extLst>
          </p:cNvPr>
          <p:cNvSpPr txBox="1"/>
          <p:nvPr/>
        </p:nvSpPr>
        <p:spPr>
          <a:xfrm>
            <a:off x="2415464" y="4363866"/>
            <a:ext cx="23153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1F2A61"/>
                </a:solidFill>
                <a:latin typeface="Assistant" pitchFamily="2" charset="-79"/>
                <a:cs typeface="Assistant" pitchFamily="2" charset="-79"/>
              </a:rPr>
              <a:t>Think about /decide who you want to target (B2B or B2C)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5E4560-B73D-4B02-AB25-803D7115B24F}"/>
              </a:ext>
            </a:extLst>
          </p:cNvPr>
          <p:cNvSpPr txBox="1"/>
          <p:nvPr/>
        </p:nvSpPr>
        <p:spPr>
          <a:xfrm>
            <a:off x="10601325" y="5768489"/>
            <a:ext cx="159067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>
                <a:solidFill>
                  <a:schemeClr val="bg1">
                    <a:lumMod val="85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© 2022 Acuitas CTD Ltd | All Rights Reserved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93CA0F-DAEF-40F6-B1A9-4D9D24907510}"/>
              </a:ext>
            </a:extLst>
          </p:cNvPr>
          <p:cNvSpPr txBox="1"/>
          <p:nvPr/>
        </p:nvSpPr>
        <p:spPr>
          <a:xfrm>
            <a:off x="5291593" y="1150439"/>
            <a:ext cx="27717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61534"/>
                </a:solidFill>
                <a:latin typeface="Assistant" pitchFamily="2" charset="-79"/>
                <a:cs typeface="Assistant" pitchFamily="2" charset="-79"/>
              </a:rPr>
              <a:t>#5 Tech Support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D2D846B-34FA-4D23-9E59-ECAD5671EF6C}"/>
              </a:ext>
            </a:extLst>
          </p:cNvPr>
          <p:cNvSpPr txBox="1"/>
          <p:nvPr/>
        </p:nvSpPr>
        <p:spPr>
          <a:xfrm>
            <a:off x="5291594" y="1912858"/>
            <a:ext cx="2771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1F2A61"/>
                </a:solidFill>
                <a:latin typeface="Assistant" pitchFamily="2" charset="-79"/>
                <a:cs typeface="Assistant" pitchFamily="2" charset="-79"/>
              </a:rPr>
              <a:t>Answering queries / dealing with tech issues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F18B9E-13AD-489F-B493-22FCD80FCAE3}"/>
              </a:ext>
            </a:extLst>
          </p:cNvPr>
          <p:cNvSpPr txBox="1"/>
          <p:nvPr/>
        </p:nvSpPr>
        <p:spPr>
          <a:xfrm>
            <a:off x="5291594" y="3128576"/>
            <a:ext cx="29397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1F2A61"/>
                </a:solidFill>
                <a:latin typeface="Assistant" pitchFamily="2" charset="-79"/>
                <a:cs typeface="Assistant" pitchFamily="2" charset="-79"/>
              </a:rPr>
              <a:t>You’re expected to know everything (and reset all passwords!)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0AE028-CFE4-4C92-B3D6-2D9CA382543D}"/>
              </a:ext>
            </a:extLst>
          </p:cNvPr>
          <p:cNvSpPr txBox="1"/>
          <p:nvPr/>
        </p:nvSpPr>
        <p:spPr>
          <a:xfrm>
            <a:off x="5291594" y="4363866"/>
            <a:ext cx="27717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1F2A61"/>
                </a:solidFill>
                <a:latin typeface="Assistant" pitchFamily="2" charset="-79"/>
                <a:cs typeface="Assistant" pitchFamily="2" charset="-79"/>
              </a:rPr>
              <a:t>Find a hosting solution that offers a level you need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53C329-C935-4EE4-9A86-74F934C5D2F3}"/>
              </a:ext>
            </a:extLst>
          </p:cNvPr>
          <p:cNvSpPr txBox="1"/>
          <p:nvPr/>
        </p:nvSpPr>
        <p:spPr>
          <a:xfrm>
            <a:off x="123825" y="671294"/>
            <a:ext cx="3464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1F2A61"/>
                </a:solidFill>
                <a:latin typeface="Assistant" pitchFamily="2" charset="-79"/>
                <a:cs typeface="Assistant" pitchFamily="2" charset="-79"/>
              </a:rPr>
              <a:t>Train Once, Sell Many / </a:t>
            </a:r>
            <a:r>
              <a:rPr lang="en-US" b="1" dirty="0">
                <a:solidFill>
                  <a:srgbClr val="2B6A75"/>
                </a:solidFill>
                <a:latin typeface="Assistant" pitchFamily="2" charset="-79"/>
                <a:cs typeface="Assistant" pitchFamily="2" charset="-79"/>
              </a:rPr>
              <a:t>Absence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F2ECAAB-028B-4C29-A304-DF4087989F24}"/>
              </a:ext>
            </a:extLst>
          </p:cNvPr>
          <p:cNvSpPr txBox="1"/>
          <p:nvPr/>
        </p:nvSpPr>
        <p:spPr>
          <a:xfrm>
            <a:off x="8442872" y="1150439"/>
            <a:ext cx="2242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1F2A61"/>
                </a:solidFill>
                <a:latin typeface="Assistant" pitchFamily="2" charset="-79"/>
                <a:cs typeface="Assistant" pitchFamily="2" charset="-79"/>
              </a:rPr>
              <a:t>#6 Marketing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6AB3F5-E5E6-4CE4-AD5B-B868BE02A15D}"/>
              </a:ext>
            </a:extLst>
          </p:cNvPr>
          <p:cNvSpPr txBox="1"/>
          <p:nvPr/>
        </p:nvSpPr>
        <p:spPr>
          <a:xfrm>
            <a:off x="8442872" y="1912857"/>
            <a:ext cx="26027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1F2A61"/>
                </a:solidFill>
                <a:latin typeface="Assistant" pitchFamily="2" charset="-79"/>
                <a:cs typeface="Assistant" pitchFamily="2" charset="-79"/>
              </a:rPr>
              <a:t>Talking about what you know, making offers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611535D-DF7A-4479-934F-BA04E79FF948}"/>
              </a:ext>
            </a:extLst>
          </p:cNvPr>
          <p:cNvSpPr txBox="1"/>
          <p:nvPr/>
        </p:nvSpPr>
        <p:spPr>
          <a:xfrm>
            <a:off x="8442872" y="3128576"/>
            <a:ext cx="23729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1F2A61"/>
                </a:solidFill>
                <a:latin typeface="Assistant" pitchFamily="2" charset="-79"/>
                <a:cs typeface="Assistant" pitchFamily="2" charset="-79"/>
              </a:rPr>
              <a:t>Depends on how you integrate it with your business model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DBF87F0-C7E5-4830-B3CE-A16372719AF4}"/>
              </a:ext>
            </a:extLst>
          </p:cNvPr>
          <p:cNvSpPr txBox="1"/>
          <p:nvPr/>
        </p:nvSpPr>
        <p:spPr>
          <a:xfrm>
            <a:off x="8442872" y="4363866"/>
            <a:ext cx="30530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1F2A61"/>
                </a:solidFill>
                <a:latin typeface="Assistant" pitchFamily="2" charset="-79"/>
                <a:cs typeface="Assistant" pitchFamily="2" charset="-79"/>
              </a:rPr>
              <a:t>Work out your business model, then marketing plan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DCB1520-C5BC-4C86-BFDF-85074972D0B4}"/>
              </a:ext>
            </a:extLst>
          </p:cNvPr>
          <p:cNvSpPr txBox="1"/>
          <p:nvPr/>
        </p:nvSpPr>
        <p:spPr>
          <a:xfrm>
            <a:off x="123825" y="95250"/>
            <a:ext cx="67246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1F2A61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Designing for Online Courses: Key Differences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A52CA03-70BC-4648-94A4-51C8A03E7D67}"/>
              </a:ext>
            </a:extLst>
          </p:cNvPr>
          <p:cNvCxnSpPr/>
          <p:nvPr/>
        </p:nvCxnSpPr>
        <p:spPr>
          <a:xfrm>
            <a:off x="334297" y="3056336"/>
            <a:ext cx="1079581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D31843F-6BA8-4074-8023-02550ECAA26C}"/>
              </a:ext>
            </a:extLst>
          </p:cNvPr>
          <p:cNvCxnSpPr/>
          <p:nvPr/>
        </p:nvCxnSpPr>
        <p:spPr>
          <a:xfrm>
            <a:off x="334297" y="4300116"/>
            <a:ext cx="1079581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355502B-F85B-49C8-A534-1BDBE0CA1785}"/>
              </a:ext>
            </a:extLst>
          </p:cNvPr>
          <p:cNvCxnSpPr>
            <a:cxnSpLocks/>
          </p:cNvCxnSpPr>
          <p:nvPr/>
        </p:nvCxnSpPr>
        <p:spPr>
          <a:xfrm>
            <a:off x="5018205" y="1750142"/>
            <a:ext cx="0" cy="362938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B6B0B51-020D-41B2-B9DA-F55BFB9FE9AB}"/>
              </a:ext>
            </a:extLst>
          </p:cNvPr>
          <p:cNvCxnSpPr>
            <a:cxnSpLocks/>
          </p:cNvCxnSpPr>
          <p:nvPr/>
        </p:nvCxnSpPr>
        <p:spPr>
          <a:xfrm>
            <a:off x="8149779" y="1713992"/>
            <a:ext cx="0" cy="362938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0595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6" grpId="0" build="p"/>
      <p:bldP spid="67" grpId="0" build="p"/>
      <p:bldP spid="68" grpId="0" build="p"/>
      <p:bldP spid="13" grpId="0"/>
      <p:bldP spid="14" grpId="0" build="p"/>
      <p:bldP spid="15" grpId="0" build="p"/>
      <p:bldP spid="16" grpId="0" build="p"/>
      <p:bldP spid="18" grpId="0"/>
      <p:bldP spid="19" grpId="0" build="p"/>
      <p:bldP spid="20" grpId="0" build="p"/>
      <p:bldP spid="2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35BF4D2-4874-4CFC-B7B0-41A96F168346}"/>
              </a:ext>
            </a:extLst>
          </p:cNvPr>
          <p:cNvSpPr txBox="1"/>
          <p:nvPr/>
        </p:nvSpPr>
        <p:spPr>
          <a:xfrm>
            <a:off x="2415463" y="1150439"/>
            <a:ext cx="2469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1F2A61"/>
                </a:solidFill>
                <a:latin typeface="Assistant" pitchFamily="2" charset="-79"/>
                <a:cs typeface="Assistant" pitchFamily="2" charset="-79"/>
              </a:rPr>
              <a:t>#7 Approach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65F554A-967D-4BFE-B24B-2C3C796536A9}"/>
              </a:ext>
            </a:extLst>
          </p:cNvPr>
          <p:cNvSpPr txBox="1"/>
          <p:nvPr/>
        </p:nvSpPr>
        <p:spPr>
          <a:xfrm>
            <a:off x="260989" y="1893286"/>
            <a:ext cx="2602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2B6A75"/>
                </a:solidFill>
                <a:latin typeface="Assistant" pitchFamily="2" charset="-79"/>
                <a:cs typeface="Assistant" pitchFamily="2" charset="-79"/>
              </a:rPr>
              <a:t>What is it?</a:t>
            </a:r>
            <a:endParaRPr lang="en-GB" sz="2000" dirty="0">
              <a:solidFill>
                <a:srgbClr val="2B6A75"/>
              </a:solidFill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B3E40E6-FB46-4770-8F27-0F365DCD5862}"/>
              </a:ext>
            </a:extLst>
          </p:cNvPr>
          <p:cNvSpPr txBox="1"/>
          <p:nvPr/>
        </p:nvSpPr>
        <p:spPr>
          <a:xfrm>
            <a:off x="243499" y="3128576"/>
            <a:ext cx="2602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2B6A75"/>
                </a:solidFill>
                <a:latin typeface="Assistant" pitchFamily="2" charset="-79"/>
                <a:cs typeface="Assistant" pitchFamily="2" charset="-79"/>
              </a:rPr>
              <a:t>How is it different?</a:t>
            </a:r>
            <a:endParaRPr lang="en-GB" sz="2000" dirty="0">
              <a:solidFill>
                <a:srgbClr val="2B6A75"/>
              </a:solidFill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80F42EF-C36D-4D78-B7B5-DC683FFAC580}"/>
              </a:ext>
            </a:extLst>
          </p:cNvPr>
          <p:cNvSpPr txBox="1"/>
          <p:nvPr/>
        </p:nvSpPr>
        <p:spPr>
          <a:xfrm>
            <a:off x="243500" y="4363866"/>
            <a:ext cx="2602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2B6A75"/>
                </a:solidFill>
                <a:latin typeface="Assistant" pitchFamily="2" charset="-79"/>
                <a:cs typeface="Assistant" pitchFamily="2" charset="-79"/>
              </a:rPr>
              <a:t>What can I do?</a:t>
            </a:r>
            <a:endParaRPr lang="en-GB" sz="2000" dirty="0">
              <a:solidFill>
                <a:srgbClr val="2B6A75"/>
              </a:solidFill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851DDF8B-1A8D-4EB5-A19E-AEC5E57F3C8A}"/>
              </a:ext>
            </a:extLst>
          </p:cNvPr>
          <p:cNvSpPr txBox="1"/>
          <p:nvPr/>
        </p:nvSpPr>
        <p:spPr>
          <a:xfrm>
            <a:off x="2415465" y="1893286"/>
            <a:ext cx="26027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1F2A61"/>
                </a:solidFill>
                <a:latin typeface="Assistant" pitchFamily="2" charset="-79"/>
                <a:cs typeface="Assistant" pitchFamily="2" charset="-79"/>
              </a:rPr>
              <a:t>Your preferred business model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FED1E63-F080-4A5C-97D7-ACE0A952FC7B}"/>
              </a:ext>
            </a:extLst>
          </p:cNvPr>
          <p:cNvSpPr txBox="1"/>
          <p:nvPr/>
        </p:nvSpPr>
        <p:spPr>
          <a:xfrm>
            <a:off x="2415464" y="3128576"/>
            <a:ext cx="26645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1F2A61"/>
                </a:solidFill>
                <a:latin typeface="Assistant" pitchFamily="2" charset="-79"/>
                <a:cs typeface="Assistant" pitchFamily="2" charset="-79"/>
              </a:rPr>
              <a:t>Depends on how big a part of your business you want it to be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7CD7FA5-FC7B-4433-AC33-84897A0CDBA0}"/>
              </a:ext>
            </a:extLst>
          </p:cNvPr>
          <p:cNvSpPr txBox="1"/>
          <p:nvPr/>
        </p:nvSpPr>
        <p:spPr>
          <a:xfrm>
            <a:off x="2415464" y="4363866"/>
            <a:ext cx="23153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1F2A61"/>
                </a:solidFill>
                <a:latin typeface="Assistant" pitchFamily="2" charset="-79"/>
                <a:cs typeface="Assistant" pitchFamily="2" charset="-79"/>
              </a:rPr>
              <a:t>Consider complementary vs stand-alone; B2B or B2C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5E4560-B73D-4B02-AB25-803D7115B24F}"/>
              </a:ext>
            </a:extLst>
          </p:cNvPr>
          <p:cNvSpPr txBox="1"/>
          <p:nvPr/>
        </p:nvSpPr>
        <p:spPr>
          <a:xfrm>
            <a:off x="10601325" y="5768489"/>
            <a:ext cx="159067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>
                <a:solidFill>
                  <a:schemeClr val="bg1">
                    <a:lumMod val="85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© 2022 Acuitas CTD Ltd | All Rights Reserved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93CA0F-DAEF-40F6-B1A9-4D9D24907510}"/>
              </a:ext>
            </a:extLst>
          </p:cNvPr>
          <p:cNvSpPr txBox="1"/>
          <p:nvPr/>
        </p:nvSpPr>
        <p:spPr>
          <a:xfrm>
            <a:off x="5291593" y="1150439"/>
            <a:ext cx="27717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61534"/>
                </a:solidFill>
                <a:latin typeface="Assistant" pitchFamily="2" charset="-79"/>
                <a:cs typeface="Assistant" pitchFamily="2" charset="-79"/>
              </a:rPr>
              <a:t>#8 Competition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D2D846B-34FA-4D23-9E59-ECAD5671EF6C}"/>
              </a:ext>
            </a:extLst>
          </p:cNvPr>
          <p:cNvSpPr txBox="1"/>
          <p:nvPr/>
        </p:nvSpPr>
        <p:spPr>
          <a:xfrm>
            <a:off x="5291594" y="1912858"/>
            <a:ext cx="27717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1F2A61"/>
                </a:solidFill>
                <a:latin typeface="Assistant" pitchFamily="2" charset="-79"/>
                <a:cs typeface="Assistant" pitchFamily="2" charset="-79"/>
              </a:rPr>
              <a:t>The other opportunities available to get the same solution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F18B9E-13AD-489F-B493-22FCD80FCAE3}"/>
              </a:ext>
            </a:extLst>
          </p:cNvPr>
          <p:cNvSpPr txBox="1"/>
          <p:nvPr/>
        </p:nvSpPr>
        <p:spPr>
          <a:xfrm>
            <a:off x="5291594" y="3128576"/>
            <a:ext cx="29397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1F2A61"/>
                </a:solidFill>
                <a:latin typeface="Assistant" pitchFamily="2" charset="-79"/>
                <a:cs typeface="Assistant" pitchFamily="2" charset="-79"/>
              </a:rPr>
              <a:t>Usually face to face is compared like for like – not online courses!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0AE028-CFE4-4C92-B3D6-2D9CA382543D}"/>
              </a:ext>
            </a:extLst>
          </p:cNvPr>
          <p:cNvSpPr txBox="1"/>
          <p:nvPr/>
        </p:nvSpPr>
        <p:spPr>
          <a:xfrm>
            <a:off x="5291594" y="4363866"/>
            <a:ext cx="2771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1F2A61"/>
                </a:solidFill>
                <a:latin typeface="Assistant" pitchFamily="2" charset="-79"/>
                <a:cs typeface="Assistant" pitchFamily="2" charset="-79"/>
              </a:rPr>
              <a:t>Do the comparison for them in your marketing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53C329-C935-4EE4-9A86-74F934C5D2F3}"/>
              </a:ext>
            </a:extLst>
          </p:cNvPr>
          <p:cNvSpPr txBox="1"/>
          <p:nvPr/>
        </p:nvSpPr>
        <p:spPr>
          <a:xfrm>
            <a:off x="123825" y="671294"/>
            <a:ext cx="3464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1F2A61"/>
                </a:solidFill>
                <a:latin typeface="Assistant" pitchFamily="2" charset="-79"/>
                <a:cs typeface="Assistant" pitchFamily="2" charset="-79"/>
              </a:rPr>
              <a:t>Train Once, Sell Many / </a:t>
            </a:r>
            <a:r>
              <a:rPr lang="en-US" b="1" dirty="0">
                <a:solidFill>
                  <a:srgbClr val="2B6A75"/>
                </a:solidFill>
                <a:latin typeface="Assistant" pitchFamily="2" charset="-79"/>
                <a:cs typeface="Assistant" pitchFamily="2" charset="-79"/>
              </a:rPr>
              <a:t>Passive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F2ECAAB-028B-4C29-A304-DF4087989F24}"/>
              </a:ext>
            </a:extLst>
          </p:cNvPr>
          <p:cNvSpPr txBox="1"/>
          <p:nvPr/>
        </p:nvSpPr>
        <p:spPr>
          <a:xfrm>
            <a:off x="8442872" y="1150439"/>
            <a:ext cx="2242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1F2A61"/>
                </a:solidFill>
                <a:latin typeface="Assistant" pitchFamily="2" charset="-79"/>
                <a:cs typeface="Assistant" pitchFamily="2" charset="-79"/>
              </a:rPr>
              <a:t>#9 Refresh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6AB3F5-E5E6-4CE4-AD5B-B868BE02A15D}"/>
              </a:ext>
            </a:extLst>
          </p:cNvPr>
          <p:cNvSpPr txBox="1"/>
          <p:nvPr/>
        </p:nvSpPr>
        <p:spPr>
          <a:xfrm>
            <a:off x="8442872" y="1912857"/>
            <a:ext cx="26027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1F2A61"/>
                </a:solidFill>
                <a:latin typeface="Assistant" pitchFamily="2" charset="-79"/>
                <a:cs typeface="Assistant" pitchFamily="2" charset="-79"/>
              </a:rPr>
              <a:t>How often your information needs updating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611535D-DF7A-4479-934F-BA04E79FF948}"/>
              </a:ext>
            </a:extLst>
          </p:cNvPr>
          <p:cNvSpPr txBox="1"/>
          <p:nvPr/>
        </p:nvSpPr>
        <p:spPr>
          <a:xfrm>
            <a:off x="8442872" y="3128576"/>
            <a:ext cx="23729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1F2A61"/>
                </a:solidFill>
                <a:latin typeface="Assistant" pitchFamily="2" charset="-79"/>
                <a:cs typeface="Assistant" pitchFamily="2" charset="-79"/>
              </a:rPr>
              <a:t>Can be easier to update face to face training!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DBF87F0-C7E5-4830-B3CE-A16372719AF4}"/>
              </a:ext>
            </a:extLst>
          </p:cNvPr>
          <p:cNvSpPr txBox="1"/>
          <p:nvPr/>
        </p:nvSpPr>
        <p:spPr>
          <a:xfrm>
            <a:off x="8442872" y="4363866"/>
            <a:ext cx="30530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1F2A61"/>
                </a:solidFill>
                <a:latin typeface="Assistant" pitchFamily="2" charset="-79"/>
                <a:cs typeface="Assistant" pitchFamily="2" charset="-79"/>
              </a:rPr>
              <a:t>Construct in a way that allows easy lesson switching / replacement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DCB1520-C5BC-4C86-BFDF-85074972D0B4}"/>
              </a:ext>
            </a:extLst>
          </p:cNvPr>
          <p:cNvSpPr txBox="1"/>
          <p:nvPr/>
        </p:nvSpPr>
        <p:spPr>
          <a:xfrm>
            <a:off x="123825" y="95250"/>
            <a:ext cx="67246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1F2A61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Designing for Online Courses: Key Differences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A52CA03-70BC-4648-94A4-51C8A03E7D67}"/>
              </a:ext>
            </a:extLst>
          </p:cNvPr>
          <p:cNvCxnSpPr/>
          <p:nvPr/>
        </p:nvCxnSpPr>
        <p:spPr>
          <a:xfrm>
            <a:off x="334297" y="3056336"/>
            <a:ext cx="1079581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D31843F-6BA8-4074-8023-02550ECAA26C}"/>
              </a:ext>
            </a:extLst>
          </p:cNvPr>
          <p:cNvCxnSpPr/>
          <p:nvPr/>
        </p:nvCxnSpPr>
        <p:spPr>
          <a:xfrm>
            <a:off x="334297" y="4300116"/>
            <a:ext cx="1079581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355502B-F85B-49C8-A534-1BDBE0CA1785}"/>
              </a:ext>
            </a:extLst>
          </p:cNvPr>
          <p:cNvCxnSpPr>
            <a:cxnSpLocks/>
          </p:cNvCxnSpPr>
          <p:nvPr/>
        </p:nvCxnSpPr>
        <p:spPr>
          <a:xfrm>
            <a:off x="5018205" y="1750142"/>
            <a:ext cx="0" cy="362938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B6B0B51-020D-41B2-B9DA-F55BFB9FE9AB}"/>
              </a:ext>
            </a:extLst>
          </p:cNvPr>
          <p:cNvCxnSpPr>
            <a:cxnSpLocks/>
          </p:cNvCxnSpPr>
          <p:nvPr/>
        </p:nvCxnSpPr>
        <p:spPr>
          <a:xfrm>
            <a:off x="8149779" y="1713992"/>
            <a:ext cx="0" cy="362938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610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6" grpId="0" build="p"/>
      <p:bldP spid="67" grpId="0" build="p"/>
      <p:bldP spid="68" grpId="0" build="p"/>
      <p:bldP spid="13" grpId="0"/>
      <p:bldP spid="14" grpId="0" build="p"/>
      <p:bldP spid="15" grpId="0" build="p"/>
      <p:bldP spid="16" grpId="0" build="p"/>
      <p:bldP spid="18" grpId="0"/>
      <p:bldP spid="19" grpId="0" build="p"/>
      <p:bldP spid="20" grpId="0" build="p"/>
      <p:bldP spid="21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1148</Words>
  <Application>Microsoft Office PowerPoint</Application>
  <PresentationFormat>Widescreen</PresentationFormat>
  <Paragraphs>194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Assistant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Ginette Tessier</dc:creator>
  <cp:lastModifiedBy>Ginette Tessier</cp:lastModifiedBy>
  <cp:revision>7</cp:revision>
  <dcterms:created xsi:type="dcterms:W3CDTF">2021-05-03T19:23:51Z</dcterms:created>
  <dcterms:modified xsi:type="dcterms:W3CDTF">2022-01-28T14:24:58Z</dcterms:modified>
</cp:coreProperties>
</file>